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3" r:id="rId4"/>
    <p:sldId id="264" r:id="rId5"/>
    <p:sldId id="265" r:id="rId6"/>
    <p:sldId id="266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BAE"/>
    <a:srgbClr val="252022"/>
    <a:srgbClr val="2A9FBB"/>
    <a:srgbClr val="3F61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04A33F-F821-4B08-A21B-B2D493512C10}" v="4" dt="2026-05-08T09:05:58.7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132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šo Stanojev" userId="d690caad-9fbb-4406-b124-ddaab6ad0640" providerId="ADAL" clId="{06F144D0-BCA7-4CBE-B682-79B8C94F32B0}"/>
    <pc:docChg chg="custSel modSld">
      <pc:chgData name="Sašo Stanojev" userId="d690caad-9fbb-4406-b124-ddaab6ad0640" providerId="ADAL" clId="{06F144D0-BCA7-4CBE-B682-79B8C94F32B0}" dt="2026-05-08T09:05:58.791" v="41"/>
      <pc:docMkLst>
        <pc:docMk/>
      </pc:docMkLst>
      <pc:sldChg chg="addSp delSp modSp mod">
        <pc:chgData name="Sašo Stanojev" userId="d690caad-9fbb-4406-b124-ddaab6ad0640" providerId="ADAL" clId="{06F144D0-BCA7-4CBE-B682-79B8C94F32B0}" dt="2026-05-08T09:05:25.027" v="32" actId="1076"/>
        <pc:sldMkLst>
          <pc:docMk/>
          <pc:sldMk cId="2224375571" sldId="257"/>
        </pc:sldMkLst>
        <pc:picChg chg="add del mod">
          <ac:chgData name="Sašo Stanojev" userId="d690caad-9fbb-4406-b124-ddaab6ad0640" providerId="ADAL" clId="{06F144D0-BCA7-4CBE-B682-79B8C94F32B0}" dt="2026-05-08T09:05:04.752" v="26" actId="478"/>
          <ac:picMkLst>
            <pc:docMk/>
            <pc:sldMk cId="2224375571" sldId="257"/>
            <ac:picMk id="3" creationId="{00CBA7CC-ED12-91FD-278B-A56A78392B47}"/>
          </ac:picMkLst>
        </pc:picChg>
        <pc:picChg chg="add mod">
          <ac:chgData name="Sašo Stanojev" userId="d690caad-9fbb-4406-b124-ddaab6ad0640" providerId="ADAL" clId="{06F144D0-BCA7-4CBE-B682-79B8C94F32B0}" dt="2026-05-08T09:05:25.027" v="32" actId="1076"/>
          <ac:picMkLst>
            <pc:docMk/>
            <pc:sldMk cId="2224375571" sldId="257"/>
            <ac:picMk id="4" creationId="{8D7DEFDD-A607-396B-2489-EECF5219C76D}"/>
          </ac:picMkLst>
        </pc:picChg>
        <pc:picChg chg="del">
          <ac:chgData name="Sašo Stanojev" userId="d690caad-9fbb-4406-b124-ddaab6ad0640" providerId="ADAL" clId="{06F144D0-BCA7-4CBE-B682-79B8C94F32B0}" dt="2026-05-07T07:26:35.197" v="2" actId="478"/>
          <ac:picMkLst>
            <pc:docMk/>
            <pc:sldMk cId="2224375571" sldId="257"/>
            <ac:picMk id="15" creationId="{57DB9948-DC89-A777-D68B-5D28E8DFB36F}"/>
          </ac:picMkLst>
        </pc:picChg>
      </pc:sldChg>
      <pc:sldChg chg="addSp delSp modSp mod">
        <pc:chgData name="Sašo Stanojev" userId="d690caad-9fbb-4406-b124-ddaab6ad0640" providerId="ADAL" clId="{06F144D0-BCA7-4CBE-B682-79B8C94F32B0}" dt="2026-05-07T07:28:43.130" v="21" actId="1076"/>
        <pc:sldMkLst>
          <pc:docMk/>
          <pc:sldMk cId="2187303433" sldId="260"/>
        </pc:sldMkLst>
        <pc:picChg chg="del">
          <ac:chgData name="Sašo Stanojev" userId="d690caad-9fbb-4406-b124-ddaab6ad0640" providerId="ADAL" clId="{06F144D0-BCA7-4CBE-B682-79B8C94F32B0}" dt="2026-05-07T07:28:29.855" v="17" actId="478"/>
          <ac:picMkLst>
            <pc:docMk/>
            <pc:sldMk cId="2187303433" sldId="260"/>
            <ac:picMk id="3" creationId="{93DF57B1-0753-C70E-4BDD-EC2E7A96A25F}"/>
          </ac:picMkLst>
        </pc:picChg>
        <pc:picChg chg="add mod">
          <ac:chgData name="Sašo Stanojev" userId="d690caad-9fbb-4406-b124-ddaab6ad0640" providerId="ADAL" clId="{06F144D0-BCA7-4CBE-B682-79B8C94F32B0}" dt="2026-05-07T07:28:43.130" v="21" actId="1076"/>
          <ac:picMkLst>
            <pc:docMk/>
            <pc:sldMk cId="2187303433" sldId="260"/>
            <ac:picMk id="4" creationId="{2DA71DB0-0A2C-D611-CD45-9CF75499E469}"/>
          </ac:picMkLst>
        </pc:picChg>
      </pc:sldChg>
      <pc:sldChg chg="addSp delSp modSp mod">
        <pc:chgData name="Sašo Stanojev" userId="d690caad-9fbb-4406-b124-ddaab6ad0640" providerId="ADAL" clId="{06F144D0-BCA7-4CBE-B682-79B8C94F32B0}" dt="2026-05-08T09:05:32.258" v="34"/>
        <pc:sldMkLst>
          <pc:docMk/>
          <pc:sldMk cId="215834529" sldId="261"/>
        </pc:sldMkLst>
        <pc:picChg chg="add mod">
          <ac:chgData name="Sašo Stanojev" userId="d690caad-9fbb-4406-b124-ddaab6ad0640" providerId="ADAL" clId="{06F144D0-BCA7-4CBE-B682-79B8C94F32B0}" dt="2026-05-08T09:05:32.258" v="34"/>
          <ac:picMkLst>
            <pc:docMk/>
            <pc:sldMk cId="215834529" sldId="261"/>
            <ac:picMk id="9" creationId="{7CA9FB9A-FE7F-74B6-C0CF-5E43A0BD212B}"/>
          </ac:picMkLst>
        </pc:picChg>
        <pc:picChg chg="del">
          <ac:chgData name="Sašo Stanojev" userId="d690caad-9fbb-4406-b124-ddaab6ad0640" providerId="ADAL" clId="{06F144D0-BCA7-4CBE-B682-79B8C94F32B0}" dt="2026-05-07T07:26:53.193" v="5" actId="478"/>
          <ac:picMkLst>
            <pc:docMk/>
            <pc:sldMk cId="215834529" sldId="261"/>
            <ac:picMk id="9" creationId="{F571D5E9-4D6E-03A1-B5B5-5190E148F6C9}"/>
          </ac:picMkLst>
        </pc:picChg>
        <pc:picChg chg="add del mod">
          <ac:chgData name="Sašo Stanojev" userId="d690caad-9fbb-4406-b124-ddaab6ad0640" providerId="ADAL" clId="{06F144D0-BCA7-4CBE-B682-79B8C94F32B0}" dt="2026-05-08T09:05:31.610" v="33" actId="478"/>
          <ac:picMkLst>
            <pc:docMk/>
            <pc:sldMk cId="215834529" sldId="261"/>
            <ac:picMk id="12" creationId="{A31E696B-1967-698C-AC86-E95E66E8D41D}"/>
          </ac:picMkLst>
        </pc:picChg>
      </pc:sldChg>
      <pc:sldChg chg="addSp delSp modSp mod">
        <pc:chgData name="Sašo Stanojev" userId="d690caad-9fbb-4406-b124-ddaab6ad0640" providerId="ADAL" clId="{06F144D0-BCA7-4CBE-B682-79B8C94F32B0}" dt="2026-05-07T07:29:05.410" v="25" actId="1076"/>
        <pc:sldMkLst>
          <pc:docMk/>
          <pc:sldMk cId="2993626060" sldId="263"/>
        </pc:sldMkLst>
        <pc:picChg chg="add mod">
          <ac:chgData name="Sašo Stanojev" userId="d690caad-9fbb-4406-b124-ddaab6ad0640" providerId="ADAL" clId="{06F144D0-BCA7-4CBE-B682-79B8C94F32B0}" dt="2026-05-07T07:28:50.323" v="23"/>
          <ac:picMkLst>
            <pc:docMk/>
            <pc:sldMk cId="2993626060" sldId="263"/>
            <ac:picMk id="4" creationId="{5E7F5814-AC55-053C-7385-24A02292D066}"/>
          </ac:picMkLst>
        </pc:picChg>
        <pc:picChg chg="add mod">
          <ac:chgData name="Sašo Stanojev" userId="d690caad-9fbb-4406-b124-ddaab6ad0640" providerId="ADAL" clId="{06F144D0-BCA7-4CBE-B682-79B8C94F32B0}" dt="2026-05-07T07:29:05.410" v="25" actId="1076"/>
          <ac:picMkLst>
            <pc:docMk/>
            <pc:sldMk cId="2993626060" sldId="263"/>
            <ac:picMk id="7" creationId="{9D5F9D02-D7A9-3344-57D6-013699C344E4}"/>
          </ac:picMkLst>
        </pc:picChg>
        <pc:picChg chg="del">
          <ac:chgData name="Sašo Stanojev" userId="d690caad-9fbb-4406-b124-ddaab6ad0640" providerId="ADAL" clId="{06F144D0-BCA7-4CBE-B682-79B8C94F32B0}" dt="2026-05-07T07:28:48.284" v="22" actId="478"/>
          <ac:picMkLst>
            <pc:docMk/>
            <pc:sldMk cId="2993626060" sldId="263"/>
            <ac:picMk id="11" creationId="{54C3A20D-B89F-1369-2665-04773B9B6E7C}"/>
          </ac:picMkLst>
        </pc:picChg>
      </pc:sldChg>
      <pc:sldChg chg="addSp delSp modSp mod">
        <pc:chgData name="Sašo Stanojev" userId="d690caad-9fbb-4406-b124-ddaab6ad0640" providerId="ADAL" clId="{06F144D0-BCA7-4CBE-B682-79B8C94F32B0}" dt="2026-05-08T09:05:45.710" v="37" actId="1076"/>
        <pc:sldMkLst>
          <pc:docMk/>
          <pc:sldMk cId="2216135472" sldId="264"/>
        </pc:sldMkLst>
        <pc:picChg chg="add del mod">
          <ac:chgData name="Sašo Stanojev" userId="d690caad-9fbb-4406-b124-ddaab6ad0640" providerId="ADAL" clId="{06F144D0-BCA7-4CBE-B682-79B8C94F32B0}" dt="2026-05-08T09:05:40.288" v="35" actId="478"/>
          <ac:picMkLst>
            <pc:docMk/>
            <pc:sldMk cId="2216135472" sldId="264"/>
            <ac:picMk id="6" creationId="{D59CEB8A-47A7-33A4-36E4-2EAF53040296}"/>
          </ac:picMkLst>
        </pc:picChg>
        <pc:picChg chg="add mod">
          <ac:chgData name="Sašo Stanojev" userId="d690caad-9fbb-4406-b124-ddaab6ad0640" providerId="ADAL" clId="{06F144D0-BCA7-4CBE-B682-79B8C94F32B0}" dt="2026-05-08T09:05:45.710" v="37" actId="1076"/>
          <ac:picMkLst>
            <pc:docMk/>
            <pc:sldMk cId="2216135472" sldId="264"/>
            <ac:picMk id="8" creationId="{6EF013CA-9F69-8EBA-FC74-FC83698157B9}"/>
          </ac:picMkLst>
        </pc:picChg>
        <pc:picChg chg="del">
          <ac:chgData name="Sašo Stanojev" userId="d690caad-9fbb-4406-b124-ddaab6ad0640" providerId="ADAL" clId="{06F144D0-BCA7-4CBE-B682-79B8C94F32B0}" dt="2026-05-07T07:27:09.311" v="7" actId="478"/>
          <ac:picMkLst>
            <pc:docMk/>
            <pc:sldMk cId="2216135472" sldId="264"/>
            <ac:picMk id="11" creationId="{5FCD8749-C2A0-2EC0-943B-E9E6CE38B509}"/>
          </ac:picMkLst>
        </pc:picChg>
      </pc:sldChg>
      <pc:sldChg chg="addSp delSp modSp mod">
        <pc:chgData name="Sašo Stanojev" userId="d690caad-9fbb-4406-b124-ddaab6ad0640" providerId="ADAL" clId="{06F144D0-BCA7-4CBE-B682-79B8C94F32B0}" dt="2026-05-08T09:05:54.009" v="39"/>
        <pc:sldMkLst>
          <pc:docMk/>
          <pc:sldMk cId="2595509566" sldId="265"/>
        </pc:sldMkLst>
        <pc:picChg chg="add del mod">
          <ac:chgData name="Sašo Stanojev" userId="d690caad-9fbb-4406-b124-ddaab6ad0640" providerId="ADAL" clId="{06F144D0-BCA7-4CBE-B682-79B8C94F32B0}" dt="2026-05-08T09:05:53.449" v="38" actId="478"/>
          <ac:picMkLst>
            <pc:docMk/>
            <pc:sldMk cId="2595509566" sldId="265"/>
            <ac:picMk id="24" creationId="{A4696286-FBCB-CDFA-C38A-8FBFE9B967F8}"/>
          </ac:picMkLst>
        </pc:picChg>
        <pc:picChg chg="del">
          <ac:chgData name="Sašo Stanojev" userId="d690caad-9fbb-4406-b124-ddaab6ad0640" providerId="ADAL" clId="{06F144D0-BCA7-4CBE-B682-79B8C94F32B0}" dt="2026-05-07T07:27:21.663" v="10" actId="478"/>
          <ac:picMkLst>
            <pc:docMk/>
            <pc:sldMk cId="2595509566" sldId="265"/>
            <ac:picMk id="29" creationId="{4967AD11-4033-3C1B-F963-A3352A1D19E1}"/>
          </ac:picMkLst>
        </pc:picChg>
        <pc:picChg chg="add mod">
          <ac:chgData name="Sašo Stanojev" userId="d690caad-9fbb-4406-b124-ddaab6ad0640" providerId="ADAL" clId="{06F144D0-BCA7-4CBE-B682-79B8C94F32B0}" dt="2026-05-08T09:05:54.009" v="39"/>
          <ac:picMkLst>
            <pc:docMk/>
            <pc:sldMk cId="2595509566" sldId="265"/>
            <ac:picMk id="29" creationId="{8702352A-5E70-9C7D-6B4E-3ECCEEA78E64}"/>
          </ac:picMkLst>
        </pc:picChg>
      </pc:sldChg>
      <pc:sldChg chg="addSp delSp modSp mod">
        <pc:chgData name="Sašo Stanojev" userId="d690caad-9fbb-4406-b124-ddaab6ad0640" providerId="ADAL" clId="{06F144D0-BCA7-4CBE-B682-79B8C94F32B0}" dt="2026-05-08T09:05:58.791" v="41"/>
        <pc:sldMkLst>
          <pc:docMk/>
          <pc:sldMk cId="840440367" sldId="266"/>
        </pc:sldMkLst>
        <pc:picChg chg="add del mod">
          <ac:chgData name="Sašo Stanojev" userId="d690caad-9fbb-4406-b124-ddaab6ad0640" providerId="ADAL" clId="{06F144D0-BCA7-4CBE-B682-79B8C94F32B0}" dt="2026-05-08T09:05:58.086" v="40" actId="478"/>
          <ac:picMkLst>
            <pc:docMk/>
            <pc:sldMk cId="840440367" sldId="266"/>
            <ac:picMk id="17" creationId="{02AE24C6-EB7A-A58A-34B2-7CDDEA8C0C8E}"/>
          </ac:picMkLst>
        </pc:picChg>
        <pc:picChg chg="add mod">
          <ac:chgData name="Sašo Stanojev" userId="d690caad-9fbb-4406-b124-ddaab6ad0640" providerId="ADAL" clId="{06F144D0-BCA7-4CBE-B682-79B8C94F32B0}" dt="2026-05-08T09:05:58.791" v="41"/>
          <ac:picMkLst>
            <pc:docMk/>
            <pc:sldMk cId="840440367" sldId="266"/>
            <ac:picMk id="22" creationId="{AB6987CE-F294-477B-A27E-518DE2DB4F4F}"/>
          </ac:picMkLst>
        </pc:picChg>
        <pc:picChg chg="del">
          <ac:chgData name="Sašo Stanojev" userId="d690caad-9fbb-4406-b124-ddaab6ad0640" providerId="ADAL" clId="{06F144D0-BCA7-4CBE-B682-79B8C94F32B0}" dt="2026-05-07T07:27:38.822" v="15" actId="478"/>
          <ac:picMkLst>
            <pc:docMk/>
            <pc:sldMk cId="840440367" sldId="266"/>
            <ac:picMk id="22" creationId="{E598548F-5932-BFE9-B8BE-637B1FD4756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745B5-DEEA-4EDA-B645-EC439F4F8D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484703-591D-4EF6-9DF8-8F250DE339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E36B7-FD67-4B1A-B8DB-B5F33FEAA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B54B-0381-43BA-9BD4-BDFE30CFA54B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8D7B6C-031C-4F92-93A0-54B6DFFE6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E5F37-92F5-4161-9E14-29603F4D1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158A-68D6-4557-9E88-4CBBC8AD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8823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BDBD3-F45F-479F-8865-C6A9DAD9F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13A8A-6770-4361-A235-49FF29F9DF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69AD5-96C6-4C00-9D47-3D9F45C9C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B54B-0381-43BA-9BD4-BDFE30CFA54B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ECA51-9EC0-4D45-ADDC-4DD82EC78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C78D4-6961-435A-BB9E-78EFB3581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158A-68D6-4557-9E88-4CBBC8AD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7304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3BFE9E-0254-4C10-BE5D-13AB5B33FD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B3FB7A-F867-485F-927A-0D21052FC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98450-667D-4A3A-AE15-CB006F3AC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B54B-0381-43BA-9BD4-BDFE30CFA54B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3EA230-76BE-46F9-9AB2-D49E149E2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04701-F5B3-4EAC-9DE4-63BC712EA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158A-68D6-4557-9E88-4CBBC8AD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08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53B30-F337-4226-9420-408055389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A7E85-438C-4A1D-A4B2-1C26E0C93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E0BD1-CFCF-4293-B22F-6278EC73C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B54B-0381-43BA-9BD4-BDFE30CFA54B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5005B-CAC2-4064-B582-DBD348F26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273016-4861-452C-B6C2-F685BEACB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158A-68D6-4557-9E88-4CBBC8AD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3780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6774B-8C09-43F5-B598-D10C14A70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CD2EC-8E62-4F8B-B4EF-57C62B8B5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E8B91-1AB4-41BC-A32E-8AA2A5154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B54B-0381-43BA-9BD4-BDFE30CFA54B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C6800-6A0F-4C01-B71F-A86759065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A88E2-6DB1-4EC4-9BF4-195E65EBC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158A-68D6-4557-9E88-4CBBC8AD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999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026F5-EA31-4CF1-9971-18D14C6A1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B4CDE-4206-4E64-8D00-DEDA5E091E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E01575-0BD7-432D-BA7C-7FC3247EA7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C75A62-F924-4A6F-BFB4-480DE23BF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B54B-0381-43BA-9BD4-BDFE30CFA54B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93C97C-3D49-436D-943D-CA03D36DB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3E935-40BC-491F-BE6B-EFA5A8B6E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158A-68D6-4557-9E88-4CBBC8AD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9594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DCD1F-7F7F-4B06-A562-8F5C011A7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10FEF9-B471-45A3-9242-014958B87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6442A4-5CCE-40AE-BF2C-6014A702C7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C2B294-ED6E-4FFF-AE22-28B5B35F6A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EFE6C6-9AE9-48B4-8D8E-A452656D56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43E285-C0DB-4D07-8675-0F994CBD5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B54B-0381-43BA-9BD4-BDFE30CFA54B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1741EB-96B5-42FA-94B6-CB52D6265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8BAE70-5821-4958-8250-6A44214BD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158A-68D6-4557-9E88-4CBBC8AD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6438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0BFE9-0477-4CAA-9FFF-3DC69BCFB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C5020F-ECFA-470F-A1DF-CDF21D957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B54B-0381-43BA-9BD4-BDFE30CFA54B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E1605B-B0AA-478F-98AE-96EC1FDD3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5A4293-2D23-4F2F-9813-8D092D38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158A-68D6-4557-9E88-4CBBC8AD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392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15AD00-3D4A-4627-803B-C892E1E1D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B54B-0381-43BA-9BD4-BDFE30CFA54B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73F2C9-A5E2-4679-840F-7E48F184B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ADDDA5-41AC-4323-960F-86D790109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158A-68D6-4557-9E88-4CBBC8AD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169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689A5-877D-4A2E-9E9A-9EF1428CF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D4320-83F5-402E-B2BC-B18774031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1A2F0-463D-4FC2-91E5-1E44B3886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4F298-3F87-48E3-B5FF-783CBA136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B54B-0381-43BA-9BD4-BDFE30CFA54B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6E766-2870-4DF1-847C-B4CFBF49F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036217-444D-4609-9364-9B44AA597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158A-68D6-4557-9E88-4CBBC8AD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029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0DEF8-339D-4DB8-AFF9-57AFA44CD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BC46B0-2203-4C44-9C90-13E7061600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55B356-E940-40F6-9DEC-F88356B893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19D938-99BA-4DAD-A4A1-89D61D965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B54B-0381-43BA-9BD4-BDFE30CFA54B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FCF21E-1ACA-423F-A53C-1CA54232D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F2C1EB-14DC-4B81-A481-0B5C103F7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158A-68D6-4557-9E88-4CBBC8AD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6133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35023C-34FD-4EFA-A9A2-FA44EA672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8DA977-4FF3-46DF-8490-DAA80A902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2A8F25-1342-4F87-B9ED-9B160A7B3D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4B54B-0381-43BA-9BD4-BDFE30CFA54B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8E8FE5-1EB4-4CC0-BB72-72D9223218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CBD97-5BDA-4B5B-A062-A284B74A93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6158A-68D6-4557-9E88-4CBBC8AD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762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3.png"/><Relationship Id="rId7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4.svg"/><Relationship Id="rId9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422672E-241B-4D74-93E5-7423F9DF32BA}"/>
              </a:ext>
            </a:extLst>
          </p:cNvPr>
          <p:cNvSpPr/>
          <p:nvPr/>
        </p:nvSpPr>
        <p:spPr>
          <a:xfrm>
            <a:off x="0" y="6492240"/>
            <a:ext cx="12192000" cy="365760"/>
          </a:xfrm>
          <a:prstGeom prst="rect">
            <a:avLst/>
          </a:prstGeom>
          <a:gradFill>
            <a:gsLst>
              <a:gs pos="98000">
                <a:srgbClr val="2A9FBB"/>
              </a:gs>
              <a:gs pos="0">
                <a:srgbClr val="767BAE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D6615FC9-8D35-6E65-BCDF-28E5BC67281F}"/>
              </a:ext>
            </a:extLst>
          </p:cNvPr>
          <p:cNvSpPr txBox="1"/>
          <p:nvPr/>
        </p:nvSpPr>
        <p:spPr>
          <a:xfrm>
            <a:off x="623313" y="733926"/>
            <a:ext cx="7964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/>
              <a:t>36 </a:t>
            </a:r>
            <a:r>
              <a:rPr lang="sl-SI" sz="3600" b="1" dirty="0" err="1"/>
              <a:t>Lorem</a:t>
            </a:r>
            <a:r>
              <a:rPr lang="sl-SI" sz="3600" b="1" dirty="0"/>
              <a:t> </a:t>
            </a:r>
            <a:r>
              <a:rPr lang="sl-SI" sz="3600" b="1" dirty="0" err="1"/>
              <a:t>Ipsum</a:t>
            </a:r>
            <a:r>
              <a:rPr lang="sl-SI" sz="3600" b="1" dirty="0"/>
              <a:t> Super naslov</a:t>
            </a:r>
            <a:endParaRPr lang="en-SI" sz="3600" b="1" dirty="0"/>
          </a:p>
        </p:txBody>
      </p:sp>
      <p:grpSp>
        <p:nvGrpSpPr>
          <p:cNvPr id="8" name="Skupina 7">
            <a:extLst>
              <a:ext uri="{FF2B5EF4-FFF2-40B4-BE49-F238E27FC236}">
                <a16:creationId xmlns:a16="http://schemas.microsoft.com/office/drawing/2014/main" id="{ABA89805-4E9F-A978-0854-EBFD1304FB33}"/>
              </a:ext>
            </a:extLst>
          </p:cNvPr>
          <p:cNvGrpSpPr>
            <a:grpSpLocks/>
          </p:cNvGrpSpPr>
          <p:nvPr/>
        </p:nvGrpSpPr>
        <p:grpSpPr>
          <a:xfrm>
            <a:off x="223299" y="5970663"/>
            <a:ext cx="6056679" cy="504600"/>
            <a:chOff x="-18749" y="5621272"/>
            <a:chExt cx="11936815" cy="994491"/>
          </a:xfrm>
        </p:grpSpPr>
        <p:pic>
          <p:nvPicPr>
            <p:cNvPr id="11" name="Picture 7">
              <a:extLst>
                <a:ext uri="{FF2B5EF4-FFF2-40B4-BE49-F238E27FC236}">
                  <a16:creationId xmlns:a16="http://schemas.microsoft.com/office/drawing/2014/main" id="{34AD4736-12DE-264C-8547-BEA350B305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8749" y="5621272"/>
              <a:ext cx="3507993" cy="994491"/>
            </a:xfrm>
            <a:prstGeom prst="rect">
              <a:avLst/>
            </a:prstGeom>
          </p:spPr>
        </p:pic>
        <p:pic>
          <p:nvPicPr>
            <p:cNvPr id="12" name="Slika 11">
              <a:extLst>
                <a:ext uri="{FF2B5EF4-FFF2-40B4-BE49-F238E27FC236}">
                  <a16:creationId xmlns:a16="http://schemas.microsoft.com/office/drawing/2014/main" id="{EFB32DFA-F006-7749-860A-A0AFA8ABF6B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1563" y="5737267"/>
              <a:ext cx="2158019" cy="762500"/>
            </a:xfrm>
            <a:prstGeom prst="rect">
              <a:avLst/>
            </a:prstGeom>
          </p:spPr>
        </p:pic>
        <p:pic>
          <p:nvPicPr>
            <p:cNvPr id="13" name="Slika 12" descr="Slika, ki vsebuje besede besedilo, pisava, posnetek zaslona, električno modra&#10;&#10;Opis je samodejno ustvarjen">
              <a:extLst>
                <a:ext uri="{FF2B5EF4-FFF2-40B4-BE49-F238E27FC236}">
                  <a16:creationId xmlns:a16="http://schemas.microsoft.com/office/drawing/2014/main" id="{C392A39E-5BA0-65DB-E45E-76EC7ECDEC4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31901" y="5815358"/>
              <a:ext cx="1970578" cy="606318"/>
            </a:xfrm>
            <a:prstGeom prst="rect">
              <a:avLst/>
            </a:prstGeom>
          </p:spPr>
        </p:pic>
        <p:pic>
          <p:nvPicPr>
            <p:cNvPr id="14" name="Grafika 13">
              <a:extLst>
                <a:ext uri="{FF2B5EF4-FFF2-40B4-BE49-F238E27FC236}">
                  <a16:creationId xmlns:a16="http://schemas.microsoft.com/office/drawing/2014/main" id="{67EA4FB9-63F7-63BE-9AA9-7984993EEC7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244799" y="5876235"/>
              <a:ext cx="2673267" cy="484564"/>
            </a:xfrm>
            <a:prstGeom prst="rect">
              <a:avLst/>
            </a:prstGeom>
          </p:spPr>
        </p:pic>
      </p:grp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090DA337-8E4F-A452-3603-9D6BD5DCE0CF}"/>
              </a:ext>
            </a:extLst>
          </p:cNvPr>
          <p:cNvSpPr txBox="1"/>
          <p:nvPr/>
        </p:nvSpPr>
        <p:spPr>
          <a:xfrm>
            <a:off x="623313" y="2111188"/>
            <a:ext cx="5035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18 </a:t>
            </a:r>
            <a:r>
              <a:rPr lang="sl-SI" dirty="0" err="1"/>
              <a:t>lorem</a:t>
            </a:r>
            <a:r>
              <a:rPr lang="sl-SI" dirty="0"/>
              <a:t> </a:t>
            </a:r>
            <a:r>
              <a:rPr lang="sl-SI" dirty="0" err="1"/>
              <a:t>ipsum</a:t>
            </a:r>
            <a:endParaRPr lang="en-SI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8D7DEFDD-A607-396B-2489-EECF5219C76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9975" y="6005794"/>
            <a:ext cx="1094967" cy="410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3755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04022-34C3-44EF-B391-943C2DD8C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8096394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z="3600" b="1" dirty="0">
                <a:latin typeface="+mn-lt"/>
              </a:rPr>
              <a:t>36</a:t>
            </a:r>
            <a:r>
              <a:rPr lang="en-US" sz="3600" b="1" dirty="0">
                <a:latin typeface="+mn-lt"/>
              </a:rPr>
              <a:t> Lorem Ipsum </a:t>
            </a:r>
            <a:r>
              <a:rPr lang="sl-SI" sz="3600" b="1" dirty="0">
                <a:latin typeface="+mn-lt"/>
              </a:rPr>
              <a:t>Super naslov</a:t>
            </a:r>
            <a:endParaRPr lang="en-US" sz="3600" b="1" dirty="0"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1FB7D7-2D50-4119-A3FB-E76D71DE47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2</a:t>
            </a:r>
            <a:r>
              <a:rPr lang="en-US" dirty="0"/>
              <a:t>4 Lorem Ipsum </a:t>
            </a:r>
            <a:r>
              <a:rPr lang="sl-SI" dirty="0"/>
              <a:t>123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856AB3-3FEC-4FC1-9A66-6A5152E7A8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7100" y="2488099"/>
            <a:ext cx="5157787" cy="3172777"/>
          </a:xfrm>
        </p:spPr>
        <p:txBody>
          <a:bodyPr>
            <a:normAutofit/>
          </a:bodyPr>
          <a:lstStyle/>
          <a:p>
            <a:r>
              <a:rPr lang="en-US" sz="2000" dirty="0"/>
              <a:t>Lorem Ipsum je v </a:t>
            </a:r>
            <a:r>
              <a:rPr lang="en-US" sz="2000" dirty="0" err="1"/>
              <a:t>uporabi</a:t>
            </a:r>
            <a:r>
              <a:rPr lang="en-US" sz="2000" dirty="0"/>
              <a:t> </a:t>
            </a:r>
            <a:r>
              <a:rPr lang="en-US" sz="2000" dirty="0" err="1"/>
              <a:t>že</a:t>
            </a:r>
            <a:r>
              <a:rPr lang="en-US" sz="2000" dirty="0"/>
              <a:t> </a:t>
            </a:r>
            <a:r>
              <a:rPr lang="en-US" sz="2000" dirty="0" err="1"/>
              <a:t>več</a:t>
            </a:r>
            <a:r>
              <a:rPr lang="en-US" sz="2000" dirty="0"/>
              <a:t> </a:t>
            </a:r>
            <a:r>
              <a:rPr lang="en-US" sz="2000" dirty="0" err="1"/>
              <a:t>kot</a:t>
            </a:r>
            <a:r>
              <a:rPr lang="en-US" sz="2000" dirty="0"/>
              <a:t> </a:t>
            </a:r>
            <a:r>
              <a:rPr lang="en-US" sz="2000" dirty="0" err="1"/>
              <a:t>petsto</a:t>
            </a:r>
            <a:r>
              <a:rPr lang="en-US" sz="2000" dirty="0"/>
              <a:t> let </a:t>
            </a:r>
            <a:r>
              <a:rPr lang="en-US" sz="2000" dirty="0" err="1"/>
              <a:t>saj</a:t>
            </a:r>
            <a:r>
              <a:rPr lang="en-US" sz="2000" dirty="0"/>
              <a:t> je to </a:t>
            </a:r>
            <a:r>
              <a:rPr lang="en-US" sz="2000" dirty="0" err="1"/>
              <a:t>kombinacijo</a:t>
            </a:r>
            <a:r>
              <a:rPr lang="en-US" sz="2000" dirty="0"/>
              <a:t> </a:t>
            </a:r>
            <a:r>
              <a:rPr lang="en-US" sz="2000" dirty="0" err="1"/>
              <a:t>znakov</a:t>
            </a:r>
            <a:r>
              <a:rPr lang="en-US" sz="2000" dirty="0"/>
              <a:t> </a:t>
            </a:r>
            <a:r>
              <a:rPr lang="en-US" sz="2000" dirty="0" err="1"/>
              <a:t>neznani</a:t>
            </a:r>
            <a:r>
              <a:rPr lang="en-US" sz="2000" dirty="0"/>
              <a:t> </a:t>
            </a:r>
            <a:r>
              <a:rPr lang="en-US" sz="2000" dirty="0" err="1"/>
              <a:t>tiskar</a:t>
            </a:r>
            <a:r>
              <a:rPr lang="en-US" sz="2000" dirty="0"/>
              <a:t> </a:t>
            </a:r>
            <a:r>
              <a:rPr lang="en-US" sz="2000" dirty="0" err="1"/>
              <a:t>združil</a:t>
            </a:r>
            <a:r>
              <a:rPr lang="en-US" sz="2000" dirty="0"/>
              <a:t> v </a:t>
            </a:r>
            <a:r>
              <a:rPr lang="en-US" sz="2000" dirty="0" err="1"/>
              <a:t>vzorčno</a:t>
            </a:r>
            <a:r>
              <a:rPr lang="en-US" sz="2000" dirty="0"/>
              <a:t> </a:t>
            </a:r>
            <a:r>
              <a:rPr lang="en-US" sz="2000" dirty="0" err="1"/>
              <a:t>knjigo</a:t>
            </a:r>
            <a:r>
              <a:rPr lang="en-US" sz="2000" dirty="0"/>
              <a:t> </a:t>
            </a:r>
            <a:r>
              <a:rPr lang="en-US" sz="2000" dirty="0" err="1"/>
              <a:t>že</a:t>
            </a:r>
            <a:r>
              <a:rPr lang="en-US" sz="2000" dirty="0"/>
              <a:t> v </a:t>
            </a:r>
            <a:r>
              <a:rPr lang="en-US" sz="2000" dirty="0" err="1"/>
              <a:t>začetku</a:t>
            </a:r>
            <a:r>
              <a:rPr lang="en-US" sz="2000" dirty="0"/>
              <a:t> 16. </a:t>
            </a:r>
            <a:r>
              <a:rPr lang="en-US" sz="2000" dirty="0" err="1"/>
              <a:t>stoletja</a:t>
            </a:r>
            <a:r>
              <a:rPr lang="en-US" sz="2000" dirty="0"/>
              <a:t>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EA773E-1CAA-485E-86DF-B9397B6B3F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sl-SI" dirty="0"/>
              <a:t>2</a:t>
            </a:r>
            <a:r>
              <a:rPr lang="en-US" dirty="0"/>
              <a:t>4 Lorem Ipsum </a:t>
            </a:r>
            <a:r>
              <a:rPr lang="sl-SI" dirty="0"/>
              <a:t>ABC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008EA8-25BE-4827-8CF9-F1D127DD1F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116197"/>
          </a:xfrm>
        </p:spPr>
        <p:txBody>
          <a:bodyPr>
            <a:normAutofit/>
          </a:bodyPr>
          <a:lstStyle/>
          <a:p>
            <a:r>
              <a:rPr lang="en-US" sz="2000" dirty="0"/>
              <a:t>Lorem Ipsum je v </a:t>
            </a:r>
            <a:r>
              <a:rPr lang="en-US" sz="2000" dirty="0" err="1"/>
              <a:t>uporabi</a:t>
            </a:r>
            <a:r>
              <a:rPr lang="en-US" sz="2000" dirty="0"/>
              <a:t> </a:t>
            </a:r>
            <a:r>
              <a:rPr lang="en-US" sz="2000" dirty="0" err="1"/>
              <a:t>že</a:t>
            </a:r>
            <a:r>
              <a:rPr lang="en-US" sz="2000" dirty="0"/>
              <a:t> </a:t>
            </a:r>
            <a:r>
              <a:rPr lang="en-US" sz="2000" dirty="0" err="1"/>
              <a:t>več</a:t>
            </a:r>
            <a:r>
              <a:rPr lang="en-US" sz="2000" dirty="0"/>
              <a:t> </a:t>
            </a:r>
            <a:r>
              <a:rPr lang="en-US" sz="2000" dirty="0" err="1"/>
              <a:t>kot</a:t>
            </a:r>
            <a:r>
              <a:rPr lang="en-US" sz="2000" dirty="0"/>
              <a:t> </a:t>
            </a:r>
            <a:r>
              <a:rPr lang="en-US" sz="2000" dirty="0" err="1"/>
              <a:t>petsto</a:t>
            </a:r>
            <a:r>
              <a:rPr lang="en-US" sz="2000" dirty="0"/>
              <a:t> let </a:t>
            </a:r>
            <a:r>
              <a:rPr lang="en-US" sz="2000" dirty="0" err="1"/>
              <a:t>saj</a:t>
            </a:r>
            <a:r>
              <a:rPr lang="en-US" sz="2000" dirty="0"/>
              <a:t> je to </a:t>
            </a:r>
            <a:r>
              <a:rPr lang="en-US" sz="2000" dirty="0" err="1"/>
              <a:t>kombinacijo</a:t>
            </a:r>
            <a:r>
              <a:rPr lang="en-US" sz="2000" dirty="0"/>
              <a:t> </a:t>
            </a:r>
            <a:r>
              <a:rPr lang="en-US" sz="2000" dirty="0" err="1"/>
              <a:t>znakov</a:t>
            </a:r>
            <a:r>
              <a:rPr lang="en-US" sz="2000" dirty="0"/>
              <a:t> </a:t>
            </a:r>
            <a:r>
              <a:rPr lang="en-US" sz="2000" dirty="0" err="1"/>
              <a:t>neznani</a:t>
            </a:r>
            <a:r>
              <a:rPr lang="en-US" sz="2000" dirty="0"/>
              <a:t> </a:t>
            </a:r>
            <a:r>
              <a:rPr lang="en-US" sz="2000" dirty="0" err="1"/>
              <a:t>tiskar</a:t>
            </a:r>
            <a:r>
              <a:rPr lang="en-US" sz="2000" dirty="0"/>
              <a:t> </a:t>
            </a:r>
            <a:r>
              <a:rPr lang="en-US" sz="2000" dirty="0" err="1"/>
              <a:t>združil</a:t>
            </a:r>
            <a:r>
              <a:rPr lang="en-US" sz="2000" dirty="0"/>
              <a:t> v </a:t>
            </a:r>
            <a:r>
              <a:rPr lang="en-US" sz="2000" dirty="0" err="1"/>
              <a:t>vzorčno</a:t>
            </a:r>
            <a:r>
              <a:rPr lang="en-US" sz="2000" dirty="0"/>
              <a:t> </a:t>
            </a:r>
            <a:r>
              <a:rPr lang="en-US" sz="2000" dirty="0" err="1"/>
              <a:t>knjigo</a:t>
            </a:r>
            <a:r>
              <a:rPr lang="en-US" sz="2000" dirty="0"/>
              <a:t> </a:t>
            </a:r>
            <a:r>
              <a:rPr lang="en-US" sz="2000" dirty="0" err="1"/>
              <a:t>že</a:t>
            </a:r>
            <a:r>
              <a:rPr lang="en-US" sz="2000" dirty="0"/>
              <a:t> v </a:t>
            </a:r>
            <a:r>
              <a:rPr lang="en-US" sz="2000" dirty="0" err="1"/>
              <a:t>začetku</a:t>
            </a:r>
            <a:r>
              <a:rPr lang="en-US" sz="2000" dirty="0"/>
              <a:t> 16. </a:t>
            </a:r>
            <a:r>
              <a:rPr lang="en-US" sz="2000" dirty="0" err="1"/>
              <a:t>stoletja</a:t>
            </a:r>
            <a:r>
              <a:rPr lang="en-US" sz="2000" dirty="0"/>
              <a:t>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58DDAD-671B-4125-9CCE-E57FBE55C839}"/>
              </a:ext>
            </a:extLst>
          </p:cNvPr>
          <p:cNvSpPr/>
          <p:nvPr/>
        </p:nvSpPr>
        <p:spPr>
          <a:xfrm>
            <a:off x="0" y="6492240"/>
            <a:ext cx="12192000" cy="365760"/>
          </a:xfrm>
          <a:prstGeom prst="rect">
            <a:avLst/>
          </a:prstGeom>
          <a:gradFill>
            <a:gsLst>
              <a:gs pos="98000">
                <a:srgbClr val="2A9FBB"/>
              </a:gs>
              <a:gs pos="0">
                <a:srgbClr val="767BAE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6F7ECBF0-3D29-57D1-A235-73191036AA33}"/>
              </a:ext>
            </a:extLst>
          </p:cNvPr>
          <p:cNvGrpSpPr>
            <a:grpSpLocks/>
          </p:cNvGrpSpPr>
          <p:nvPr/>
        </p:nvGrpSpPr>
        <p:grpSpPr>
          <a:xfrm>
            <a:off x="223299" y="5970663"/>
            <a:ext cx="6056679" cy="504600"/>
            <a:chOff x="-18749" y="5621272"/>
            <a:chExt cx="11936815" cy="994491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B227A70-8E2C-4DA3-A30E-170223BC71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8749" y="5621272"/>
              <a:ext cx="3507993" cy="994491"/>
            </a:xfrm>
            <a:prstGeom prst="rect">
              <a:avLst/>
            </a:prstGeom>
          </p:spPr>
        </p:pic>
        <p:pic>
          <p:nvPicPr>
            <p:cNvPr id="11" name="Slika 10">
              <a:extLst>
                <a:ext uri="{FF2B5EF4-FFF2-40B4-BE49-F238E27FC236}">
                  <a16:creationId xmlns:a16="http://schemas.microsoft.com/office/drawing/2014/main" id="{BEAB9968-4035-7CD8-0FFD-E7E72FA753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1563" y="5737267"/>
              <a:ext cx="2158019" cy="762500"/>
            </a:xfrm>
            <a:prstGeom prst="rect">
              <a:avLst/>
            </a:prstGeom>
          </p:spPr>
        </p:pic>
        <p:pic>
          <p:nvPicPr>
            <p:cNvPr id="13" name="Slika 12" descr="Slika, ki vsebuje besede besedilo, pisava, posnetek zaslona, električno modra&#10;&#10;Opis je samodejno ustvarjen">
              <a:extLst>
                <a:ext uri="{FF2B5EF4-FFF2-40B4-BE49-F238E27FC236}">
                  <a16:creationId xmlns:a16="http://schemas.microsoft.com/office/drawing/2014/main" id="{8A12EFFC-3A82-78C4-B67E-C756CDC71A8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31901" y="5815358"/>
              <a:ext cx="1970578" cy="606318"/>
            </a:xfrm>
            <a:prstGeom prst="rect">
              <a:avLst/>
            </a:prstGeom>
          </p:spPr>
        </p:pic>
        <p:pic>
          <p:nvPicPr>
            <p:cNvPr id="15" name="Grafika 14">
              <a:extLst>
                <a:ext uri="{FF2B5EF4-FFF2-40B4-BE49-F238E27FC236}">
                  <a16:creationId xmlns:a16="http://schemas.microsoft.com/office/drawing/2014/main" id="{D8CDB6DB-8E3D-D0E3-072F-CDE84DF5E26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244799" y="5876235"/>
              <a:ext cx="2673267" cy="484564"/>
            </a:xfrm>
            <a:prstGeom prst="rect">
              <a:avLst/>
            </a:prstGeom>
          </p:spPr>
        </p:pic>
      </p:grp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A7D7A8B-29EC-4934-8D06-71DD1946A5B9}"/>
              </a:ext>
            </a:extLst>
          </p:cNvPr>
          <p:cNvSpPr/>
          <p:nvPr/>
        </p:nvSpPr>
        <p:spPr>
          <a:xfrm flipH="1">
            <a:off x="0" y="365124"/>
            <a:ext cx="836612" cy="1325563"/>
          </a:xfrm>
          <a:custGeom>
            <a:avLst/>
            <a:gdLst>
              <a:gd name="connsiteX0" fmla="*/ 1714500 w 4184073"/>
              <a:gd name="connsiteY0" fmla="*/ 0 h 6858000"/>
              <a:gd name="connsiteX1" fmla="*/ 4184073 w 4184073"/>
              <a:gd name="connsiteY1" fmla="*/ 0 h 6858000"/>
              <a:gd name="connsiteX2" fmla="*/ 4184073 w 4184073"/>
              <a:gd name="connsiteY2" fmla="*/ 6858000 h 6858000"/>
              <a:gd name="connsiteX3" fmla="*/ 0 w 418407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84073" h="6858000">
                <a:moveTo>
                  <a:pt x="1714500" y="0"/>
                </a:moveTo>
                <a:lnTo>
                  <a:pt x="4184073" y="0"/>
                </a:lnTo>
                <a:lnTo>
                  <a:pt x="4184073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00000">
                <a:srgbClr val="2A9FBB"/>
              </a:gs>
              <a:gs pos="0">
                <a:srgbClr val="767BAE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7CA9FB9A-FE7F-74B6-C0CF-5E43A0BD21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9975" y="6005794"/>
            <a:ext cx="1094967" cy="410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345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DD43D-72F3-4C2A-8224-5C4C1F252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84580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z="3600" b="1" dirty="0">
                <a:latin typeface="+mn-lt"/>
              </a:rPr>
              <a:t>36</a:t>
            </a:r>
            <a:r>
              <a:rPr lang="en-US" sz="3600" b="1" dirty="0">
                <a:latin typeface="+mn-lt"/>
              </a:rPr>
              <a:t> Lorem Ipsum Generators </a:t>
            </a:r>
            <a:r>
              <a:rPr lang="sl-SI" sz="3600" b="1" dirty="0">
                <a:latin typeface="+mn-lt"/>
              </a:rPr>
              <a:t>samo brez panike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B10D5-C75A-4635-AB7C-5AF963C44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77000" cy="4351338"/>
          </a:xfrm>
        </p:spPr>
        <p:txBody>
          <a:bodyPr>
            <a:normAutofit/>
          </a:bodyPr>
          <a:lstStyle/>
          <a:p>
            <a:r>
              <a:rPr lang="en-US" sz="2000" dirty="0"/>
              <a:t>V </a:t>
            </a:r>
            <a:r>
              <a:rPr lang="en-US" sz="2000" dirty="0" err="1"/>
              <a:t>nasprotju</a:t>
            </a:r>
            <a:r>
              <a:rPr lang="en-US" sz="2000" dirty="0"/>
              <a:t> z </a:t>
            </a:r>
            <a:r>
              <a:rPr lang="en-US" sz="2000" dirty="0" err="1"/>
              <a:t>ustaljenim</a:t>
            </a:r>
            <a:r>
              <a:rPr lang="en-US" sz="2000" dirty="0"/>
              <a:t> </a:t>
            </a:r>
            <a:r>
              <a:rPr lang="en-US" sz="2000" dirty="0" err="1"/>
              <a:t>prepričanjem</a:t>
            </a:r>
            <a:r>
              <a:rPr lang="en-US" sz="2000" dirty="0"/>
              <a:t>, Lorem Ipsum </a:t>
            </a:r>
            <a:r>
              <a:rPr lang="en-US" sz="2000" dirty="0" err="1"/>
              <a:t>ni</a:t>
            </a:r>
            <a:r>
              <a:rPr lang="en-US" sz="2000" dirty="0"/>
              <a:t> </a:t>
            </a:r>
            <a:r>
              <a:rPr lang="en-US" sz="2000" dirty="0" err="1"/>
              <a:t>zgolj</a:t>
            </a:r>
            <a:r>
              <a:rPr lang="en-US" sz="2000" dirty="0"/>
              <a:t> </a:t>
            </a:r>
            <a:r>
              <a:rPr lang="en-US" sz="2000" dirty="0" err="1"/>
              <a:t>naključno</a:t>
            </a:r>
            <a:r>
              <a:rPr lang="en-US" sz="2000" dirty="0"/>
              <a:t> </a:t>
            </a:r>
            <a:r>
              <a:rPr lang="en-US" sz="2000" dirty="0" err="1"/>
              <a:t>besedilo</a:t>
            </a:r>
            <a:r>
              <a:rPr lang="en-US" sz="2000" dirty="0"/>
              <a:t>.</a:t>
            </a:r>
            <a:endParaRPr lang="sl-SI" sz="2000" dirty="0"/>
          </a:p>
          <a:p>
            <a:r>
              <a:rPr lang="en-US" sz="2000" dirty="0"/>
              <a:t>V </a:t>
            </a:r>
            <a:r>
              <a:rPr lang="en-US" sz="2000" dirty="0" err="1"/>
              <a:t>nasprotju</a:t>
            </a:r>
            <a:r>
              <a:rPr lang="en-US" sz="2000" dirty="0"/>
              <a:t> z </a:t>
            </a:r>
            <a:r>
              <a:rPr lang="en-US" sz="2000" dirty="0" err="1"/>
              <a:t>ustaljenim</a:t>
            </a:r>
            <a:r>
              <a:rPr lang="en-US" sz="2000" dirty="0"/>
              <a:t> </a:t>
            </a:r>
            <a:r>
              <a:rPr lang="en-US" sz="2000" dirty="0" err="1"/>
              <a:t>prepričanjem</a:t>
            </a:r>
            <a:r>
              <a:rPr lang="en-US" sz="2000" dirty="0"/>
              <a:t>, Lorem Ipsum </a:t>
            </a:r>
            <a:r>
              <a:rPr lang="en-US" sz="2000" dirty="0" err="1"/>
              <a:t>ni</a:t>
            </a:r>
            <a:r>
              <a:rPr lang="en-US" sz="2000" dirty="0"/>
              <a:t> </a:t>
            </a:r>
            <a:r>
              <a:rPr lang="en-US" sz="2000" dirty="0" err="1"/>
              <a:t>zgolj</a:t>
            </a:r>
            <a:r>
              <a:rPr lang="en-US" sz="2000" dirty="0"/>
              <a:t> </a:t>
            </a:r>
            <a:r>
              <a:rPr lang="en-US" sz="2000" dirty="0" err="1"/>
              <a:t>naključno</a:t>
            </a:r>
            <a:r>
              <a:rPr lang="en-US" sz="2000" dirty="0"/>
              <a:t> </a:t>
            </a:r>
            <a:r>
              <a:rPr lang="en-US" sz="2000" dirty="0" err="1"/>
              <a:t>besedilo</a:t>
            </a:r>
            <a:r>
              <a:rPr lang="en-US" sz="2000" dirty="0"/>
              <a:t>.</a:t>
            </a:r>
            <a:endParaRPr lang="sl-SI" sz="2000" dirty="0"/>
          </a:p>
          <a:p>
            <a:r>
              <a:rPr lang="en-US" sz="2000" dirty="0"/>
              <a:t>V </a:t>
            </a:r>
            <a:r>
              <a:rPr lang="en-US" sz="2000" dirty="0" err="1"/>
              <a:t>nasprotju</a:t>
            </a:r>
            <a:r>
              <a:rPr lang="en-US" sz="2000" dirty="0"/>
              <a:t> z </a:t>
            </a:r>
            <a:r>
              <a:rPr lang="en-US" sz="2000" dirty="0" err="1"/>
              <a:t>ustaljenim</a:t>
            </a:r>
            <a:r>
              <a:rPr lang="en-US" sz="2000" dirty="0"/>
              <a:t> </a:t>
            </a:r>
            <a:r>
              <a:rPr lang="en-US" sz="2000" dirty="0" err="1"/>
              <a:t>prepričanjem</a:t>
            </a:r>
            <a:r>
              <a:rPr lang="en-US" sz="2000" dirty="0"/>
              <a:t>, Lorem Ipsum </a:t>
            </a:r>
            <a:r>
              <a:rPr lang="en-US" sz="2000" dirty="0" err="1"/>
              <a:t>ni</a:t>
            </a:r>
            <a:r>
              <a:rPr lang="en-US" sz="2000" dirty="0"/>
              <a:t> </a:t>
            </a:r>
            <a:r>
              <a:rPr lang="en-US" sz="2000" dirty="0" err="1"/>
              <a:t>zgolj</a:t>
            </a:r>
            <a:r>
              <a:rPr lang="en-US" sz="2000" dirty="0"/>
              <a:t> </a:t>
            </a:r>
            <a:r>
              <a:rPr lang="en-US" sz="2000" dirty="0" err="1"/>
              <a:t>naključno</a:t>
            </a:r>
            <a:r>
              <a:rPr lang="en-US" sz="2000" dirty="0"/>
              <a:t> </a:t>
            </a:r>
            <a:r>
              <a:rPr lang="en-US" sz="2000" dirty="0" err="1"/>
              <a:t>besedilo</a:t>
            </a:r>
            <a:r>
              <a:rPr lang="en-US" sz="2000" dirty="0"/>
              <a:t>.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4039689-7721-4F66-BCEA-B96F4AA421F1}"/>
              </a:ext>
            </a:extLst>
          </p:cNvPr>
          <p:cNvSpPr/>
          <p:nvPr/>
        </p:nvSpPr>
        <p:spPr>
          <a:xfrm>
            <a:off x="7202905" y="0"/>
            <a:ext cx="4989096" cy="6858000"/>
          </a:xfrm>
          <a:custGeom>
            <a:avLst/>
            <a:gdLst>
              <a:gd name="connsiteX0" fmla="*/ 1714500 w 4184073"/>
              <a:gd name="connsiteY0" fmla="*/ 0 h 6858000"/>
              <a:gd name="connsiteX1" fmla="*/ 4184073 w 4184073"/>
              <a:gd name="connsiteY1" fmla="*/ 0 h 6858000"/>
              <a:gd name="connsiteX2" fmla="*/ 4184073 w 4184073"/>
              <a:gd name="connsiteY2" fmla="*/ 6858000 h 6858000"/>
              <a:gd name="connsiteX3" fmla="*/ 0 w 418407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84073" h="6858000">
                <a:moveTo>
                  <a:pt x="1714500" y="0"/>
                </a:moveTo>
                <a:lnTo>
                  <a:pt x="4184073" y="0"/>
                </a:lnTo>
                <a:lnTo>
                  <a:pt x="4184073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00000">
                <a:srgbClr val="2A9FBB"/>
              </a:gs>
              <a:gs pos="0">
                <a:srgbClr val="767BAE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1C871F-A8C3-4719-A5D1-C3AE176830C0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1001" y="277525"/>
            <a:ext cx="1879698" cy="532881"/>
          </a:xfrm>
          <a:prstGeom prst="rect">
            <a:avLst/>
          </a:prstGeom>
        </p:spPr>
      </p:pic>
      <p:grpSp>
        <p:nvGrpSpPr>
          <p:cNvPr id="10" name="Skupina 9">
            <a:extLst>
              <a:ext uri="{FF2B5EF4-FFF2-40B4-BE49-F238E27FC236}">
                <a16:creationId xmlns:a16="http://schemas.microsoft.com/office/drawing/2014/main" id="{6585A61C-D398-C713-9A8E-A1D86AF8079A}"/>
              </a:ext>
            </a:extLst>
          </p:cNvPr>
          <p:cNvGrpSpPr>
            <a:grpSpLocks/>
          </p:cNvGrpSpPr>
          <p:nvPr/>
        </p:nvGrpSpPr>
        <p:grpSpPr>
          <a:xfrm>
            <a:off x="223299" y="5970663"/>
            <a:ext cx="6056679" cy="504600"/>
            <a:chOff x="-18749" y="5621272"/>
            <a:chExt cx="11936815" cy="994491"/>
          </a:xfrm>
        </p:grpSpPr>
        <p:pic>
          <p:nvPicPr>
            <p:cNvPr id="12" name="Picture 7">
              <a:extLst>
                <a:ext uri="{FF2B5EF4-FFF2-40B4-BE49-F238E27FC236}">
                  <a16:creationId xmlns:a16="http://schemas.microsoft.com/office/drawing/2014/main" id="{1F4BED13-C682-FE7D-5387-E69073A72B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8749" y="5621272"/>
              <a:ext cx="3507993" cy="994491"/>
            </a:xfrm>
            <a:prstGeom prst="rect">
              <a:avLst/>
            </a:prstGeom>
          </p:spPr>
        </p:pic>
        <p:pic>
          <p:nvPicPr>
            <p:cNvPr id="13" name="Slika 12">
              <a:extLst>
                <a:ext uri="{FF2B5EF4-FFF2-40B4-BE49-F238E27FC236}">
                  <a16:creationId xmlns:a16="http://schemas.microsoft.com/office/drawing/2014/main" id="{D5FD76BE-139E-D021-B15D-AFF1FBDA12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1563" y="5737267"/>
              <a:ext cx="2158019" cy="762500"/>
            </a:xfrm>
            <a:prstGeom prst="rect">
              <a:avLst/>
            </a:prstGeom>
          </p:spPr>
        </p:pic>
        <p:pic>
          <p:nvPicPr>
            <p:cNvPr id="14" name="Slika 13" descr="Slika, ki vsebuje besede besedilo, pisava, posnetek zaslona, električno modra&#10;&#10;Opis je samodejno ustvarjen">
              <a:extLst>
                <a:ext uri="{FF2B5EF4-FFF2-40B4-BE49-F238E27FC236}">
                  <a16:creationId xmlns:a16="http://schemas.microsoft.com/office/drawing/2014/main" id="{DBBE9DFB-5EA9-82EA-3162-5F8E3855897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31901" y="5815358"/>
              <a:ext cx="1970578" cy="606318"/>
            </a:xfrm>
            <a:prstGeom prst="rect">
              <a:avLst/>
            </a:prstGeom>
          </p:spPr>
        </p:pic>
        <p:pic>
          <p:nvPicPr>
            <p:cNvPr id="15" name="Grafika 14">
              <a:extLst>
                <a:ext uri="{FF2B5EF4-FFF2-40B4-BE49-F238E27FC236}">
                  <a16:creationId xmlns:a16="http://schemas.microsoft.com/office/drawing/2014/main" id="{43A6B214-2283-01C7-C0CD-767FF5151A6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244799" y="5876235"/>
              <a:ext cx="2673267" cy="484564"/>
            </a:xfrm>
            <a:prstGeom prst="rect">
              <a:avLst/>
            </a:prstGeom>
          </p:spPr>
        </p:pic>
      </p:grpSp>
      <p:pic>
        <p:nvPicPr>
          <p:cNvPr id="7" name="Slika 6">
            <a:extLst>
              <a:ext uri="{FF2B5EF4-FFF2-40B4-BE49-F238E27FC236}">
                <a16:creationId xmlns:a16="http://schemas.microsoft.com/office/drawing/2014/main" id="{9D5F9D02-D7A9-3344-57D6-013699C344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7323" y="851186"/>
            <a:ext cx="1262641" cy="473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6260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B1F4DF2B-C46F-474C-9C39-F7DBDBD707B3}"/>
              </a:ext>
            </a:extLst>
          </p:cNvPr>
          <p:cNvSpPr/>
          <p:nvPr/>
        </p:nvSpPr>
        <p:spPr>
          <a:xfrm flipH="1">
            <a:off x="-1" y="0"/>
            <a:ext cx="1026695" cy="6858000"/>
          </a:xfrm>
          <a:custGeom>
            <a:avLst/>
            <a:gdLst>
              <a:gd name="connsiteX0" fmla="*/ 1714500 w 4184073"/>
              <a:gd name="connsiteY0" fmla="*/ 0 h 6858000"/>
              <a:gd name="connsiteX1" fmla="*/ 4184073 w 4184073"/>
              <a:gd name="connsiteY1" fmla="*/ 0 h 6858000"/>
              <a:gd name="connsiteX2" fmla="*/ 4184073 w 4184073"/>
              <a:gd name="connsiteY2" fmla="*/ 6858000 h 6858000"/>
              <a:gd name="connsiteX3" fmla="*/ 0 w 418407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84073" h="6858000">
                <a:moveTo>
                  <a:pt x="1714500" y="0"/>
                </a:moveTo>
                <a:lnTo>
                  <a:pt x="4184073" y="0"/>
                </a:lnTo>
                <a:lnTo>
                  <a:pt x="4184073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00000">
                <a:srgbClr val="2A9FBB"/>
              </a:gs>
              <a:gs pos="0">
                <a:srgbClr val="767BAE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A9277B-2030-4F77-8C95-D2008CEE5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8711" y="720289"/>
            <a:ext cx="3932237" cy="160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z="3600" b="1" dirty="0">
                <a:latin typeface="+mn-lt"/>
              </a:rPr>
              <a:t>36</a:t>
            </a:r>
            <a:r>
              <a:rPr lang="en-US" sz="3600" b="1" dirty="0">
                <a:latin typeface="+mn-lt"/>
              </a:rPr>
              <a:t> Lorem Ipsum Generators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C150E-4FF3-4D5D-B941-AD56E3185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458477"/>
            <a:ext cx="6172200" cy="48736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8A9EB3-08F9-4FDE-A97F-93FED92BF2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26694" y="2347662"/>
            <a:ext cx="3932237" cy="3811588"/>
          </a:xfrm>
        </p:spPr>
        <p:txBody>
          <a:bodyPr/>
          <a:lstStyle/>
          <a:p>
            <a:r>
              <a:rPr lang="en-US" dirty="0"/>
              <a:t>To </a:t>
            </a:r>
            <a:r>
              <a:rPr lang="en-US" dirty="0" err="1"/>
              <a:t>besedilo</a:t>
            </a:r>
            <a:r>
              <a:rPr lang="en-US" dirty="0"/>
              <a:t> pa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zgolj</a:t>
            </a:r>
            <a:r>
              <a:rPr lang="en-US" dirty="0"/>
              <a:t> </a:t>
            </a:r>
            <a:r>
              <a:rPr lang="en-US" dirty="0" err="1"/>
              <a:t>preživelo</a:t>
            </a:r>
            <a:r>
              <a:rPr lang="en-US" dirty="0"/>
              <a:t> pet </a:t>
            </a:r>
            <a:r>
              <a:rPr lang="en-US" dirty="0" err="1"/>
              <a:t>stoletij</a:t>
            </a:r>
            <a:r>
              <a:rPr lang="en-US" dirty="0"/>
              <a:t>, </a:t>
            </a:r>
            <a:r>
              <a:rPr lang="en-US" dirty="0" err="1"/>
              <a:t>temveč</a:t>
            </a:r>
            <a:r>
              <a:rPr lang="en-US" dirty="0"/>
              <a:t> se je z </a:t>
            </a:r>
            <a:r>
              <a:rPr lang="en-US" dirty="0" err="1"/>
              <a:t>malenkostnimi</a:t>
            </a:r>
            <a:r>
              <a:rPr lang="en-US" dirty="0"/>
              <a:t> </a:t>
            </a:r>
            <a:r>
              <a:rPr lang="en-US" dirty="0" err="1"/>
              <a:t>spremembami</a:t>
            </a:r>
            <a:r>
              <a:rPr lang="en-US" dirty="0"/>
              <a:t> </a:t>
            </a:r>
            <a:r>
              <a:rPr lang="en-US" dirty="0" err="1"/>
              <a:t>uspešno</a:t>
            </a:r>
            <a:r>
              <a:rPr lang="en-US" dirty="0"/>
              <a:t> </a:t>
            </a:r>
            <a:r>
              <a:rPr lang="en-US" dirty="0" err="1"/>
              <a:t>uveljavilo</a:t>
            </a:r>
            <a:r>
              <a:rPr lang="en-US" dirty="0"/>
              <a:t> </a:t>
            </a:r>
            <a:r>
              <a:rPr lang="en-US" dirty="0" err="1"/>
              <a:t>tudi</a:t>
            </a:r>
            <a:r>
              <a:rPr lang="en-US" dirty="0"/>
              <a:t> v </a:t>
            </a:r>
            <a:r>
              <a:rPr lang="en-US" dirty="0" err="1"/>
              <a:t>elektronskem</a:t>
            </a:r>
            <a:r>
              <a:rPr lang="en-US" dirty="0"/>
              <a:t> </a:t>
            </a:r>
            <a:r>
              <a:rPr lang="en-US" dirty="0" err="1"/>
              <a:t>namiznem</a:t>
            </a:r>
            <a:r>
              <a:rPr lang="en-US" dirty="0"/>
              <a:t> </a:t>
            </a:r>
            <a:r>
              <a:rPr lang="en-US" dirty="0" err="1"/>
              <a:t>založništvu</a:t>
            </a:r>
            <a:r>
              <a:rPr lang="en-US" dirty="0"/>
              <a:t>.</a:t>
            </a:r>
            <a:endParaRPr lang="sl-SI" dirty="0"/>
          </a:p>
          <a:p>
            <a:endParaRPr lang="sl-SI" dirty="0"/>
          </a:p>
          <a:p>
            <a:r>
              <a:rPr lang="en-US" dirty="0"/>
              <a:t>To </a:t>
            </a:r>
            <a:r>
              <a:rPr lang="en-US" dirty="0" err="1"/>
              <a:t>besedilo</a:t>
            </a:r>
            <a:r>
              <a:rPr lang="en-US" dirty="0"/>
              <a:t> pa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zgolj</a:t>
            </a:r>
            <a:r>
              <a:rPr lang="en-US" dirty="0"/>
              <a:t> </a:t>
            </a:r>
            <a:r>
              <a:rPr lang="en-US" dirty="0" err="1"/>
              <a:t>preživelo</a:t>
            </a:r>
            <a:r>
              <a:rPr lang="en-US" dirty="0"/>
              <a:t> pet </a:t>
            </a:r>
            <a:r>
              <a:rPr lang="en-US" dirty="0" err="1"/>
              <a:t>stoletij</a:t>
            </a:r>
            <a:r>
              <a:rPr lang="en-US" dirty="0"/>
              <a:t>, </a:t>
            </a:r>
            <a:r>
              <a:rPr lang="en-US" dirty="0" err="1"/>
              <a:t>temveč</a:t>
            </a:r>
            <a:r>
              <a:rPr lang="en-US" dirty="0"/>
              <a:t> se je z </a:t>
            </a:r>
            <a:r>
              <a:rPr lang="en-US" dirty="0" err="1"/>
              <a:t>malenkostnimi</a:t>
            </a:r>
            <a:r>
              <a:rPr lang="en-US" dirty="0"/>
              <a:t> </a:t>
            </a:r>
            <a:r>
              <a:rPr lang="en-US" dirty="0" err="1"/>
              <a:t>spremembami</a:t>
            </a:r>
            <a:r>
              <a:rPr lang="en-US" dirty="0"/>
              <a:t> </a:t>
            </a:r>
            <a:r>
              <a:rPr lang="en-US" dirty="0" err="1"/>
              <a:t>uspešno</a:t>
            </a:r>
            <a:r>
              <a:rPr lang="en-US" dirty="0"/>
              <a:t> </a:t>
            </a:r>
            <a:r>
              <a:rPr lang="en-US" dirty="0" err="1"/>
              <a:t>uveljavilo</a:t>
            </a:r>
            <a:r>
              <a:rPr lang="en-US" dirty="0"/>
              <a:t> </a:t>
            </a:r>
            <a:r>
              <a:rPr lang="en-US" dirty="0" err="1"/>
              <a:t>tudi</a:t>
            </a:r>
            <a:r>
              <a:rPr lang="en-US" dirty="0"/>
              <a:t> v </a:t>
            </a:r>
            <a:r>
              <a:rPr lang="en-US" dirty="0" err="1"/>
              <a:t>elektronskem</a:t>
            </a:r>
            <a:r>
              <a:rPr lang="en-US" dirty="0"/>
              <a:t> </a:t>
            </a:r>
            <a:r>
              <a:rPr lang="en-US" dirty="0" err="1"/>
              <a:t>namiznem</a:t>
            </a:r>
            <a:r>
              <a:rPr lang="en-US" dirty="0"/>
              <a:t> </a:t>
            </a:r>
            <a:r>
              <a:rPr lang="en-US" dirty="0" err="1"/>
              <a:t>založništvu</a:t>
            </a:r>
            <a:r>
              <a:rPr lang="en-US" dirty="0"/>
              <a:t>.</a:t>
            </a:r>
            <a:endParaRPr lang="sl-SI" dirty="0"/>
          </a:p>
          <a:p>
            <a:endParaRPr lang="sl-SI" dirty="0"/>
          </a:p>
          <a:p>
            <a:r>
              <a:rPr lang="en-US" dirty="0"/>
              <a:t>To </a:t>
            </a:r>
            <a:r>
              <a:rPr lang="en-US" dirty="0" err="1"/>
              <a:t>besedilo</a:t>
            </a:r>
            <a:r>
              <a:rPr lang="en-US" dirty="0"/>
              <a:t> pa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zgolj</a:t>
            </a:r>
            <a:r>
              <a:rPr lang="en-US" dirty="0"/>
              <a:t> </a:t>
            </a:r>
            <a:r>
              <a:rPr lang="en-US" dirty="0" err="1"/>
              <a:t>preživelo</a:t>
            </a:r>
            <a:r>
              <a:rPr lang="en-US" dirty="0"/>
              <a:t> pet </a:t>
            </a:r>
            <a:r>
              <a:rPr lang="en-US" dirty="0" err="1"/>
              <a:t>stoletij</a:t>
            </a:r>
            <a:r>
              <a:rPr lang="en-US" dirty="0"/>
              <a:t>, </a:t>
            </a:r>
            <a:r>
              <a:rPr lang="en-US" dirty="0" err="1"/>
              <a:t>temveč</a:t>
            </a:r>
            <a:r>
              <a:rPr lang="en-US" dirty="0"/>
              <a:t> se je z </a:t>
            </a:r>
            <a:r>
              <a:rPr lang="en-US" dirty="0" err="1"/>
              <a:t>malenkostnimi</a:t>
            </a:r>
            <a:r>
              <a:rPr lang="en-US" dirty="0"/>
              <a:t> </a:t>
            </a:r>
            <a:r>
              <a:rPr lang="en-US" dirty="0" err="1"/>
              <a:t>spremembami</a:t>
            </a:r>
            <a:r>
              <a:rPr lang="en-US" dirty="0"/>
              <a:t> </a:t>
            </a:r>
            <a:r>
              <a:rPr lang="en-US" dirty="0" err="1"/>
              <a:t>uspešno</a:t>
            </a:r>
            <a:r>
              <a:rPr lang="en-US" dirty="0"/>
              <a:t> </a:t>
            </a:r>
            <a:r>
              <a:rPr lang="en-US" dirty="0" err="1"/>
              <a:t>uveljavilo</a:t>
            </a:r>
            <a:r>
              <a:rPr lang="en-US" dirty="0"/>
              <a:t> </a:t>
            </a:r>
            <a:r>
              <a:rPr lang="en-US" dirty="0" err="1"/>
              <a:t>tudi</a:t>
            </a:r>
            <a:r>
              <a:rPr lang="en-US" dirty="0"/>
              <a:t> v </a:t>
            </a:r>
            <a:r>
              <a:rPr lang="en-US" dirty="0" err="1"/>
              <a:t>elektronskem</a:t>
            </a:r>
            <a:r>
              <a:rPr lang="en-US" dirty="0"/>
              <a:t> </a:t>
            </a:r>
            <a:r>
              <a:rPr lang="en-US" dirty="0" err="1"/>
              <a:t>namiznem</a:t>
            </a:r>
            <a:r>
              <a:rPr lang="en-US" dirty="0"/>
              <a:t> </a:t>
            </a:r>
            <a:r>
              <a:rPr lang="en-US" dirty="0" err="1"/>
              <a:t>založništvu</a:t>
            </a:r>
            <a:r>
              <a:rPr lang="en-US" dirty="0"/>
              <a:t>.</a:t>
            </a:r>
          </a:p>
        </p:txBody>
      </p:sp>
      <p:grpSp>
        <p:nvGrpSpPr>
          <p:cNvPr id="7" name="Skupina 6">
            <a:extLst>
              <a:ext uri="{FF2B5EF4-FFF2-40B4-BE49-F238E27FC236}">
                <a16:creationId xmlns:a16="http://schemas.microsoft.com/office/drawing/2014/main" id="{EE7FB7E5-B8C9-197E-19D6-38D3024CEEB3}"/>
              </a:ext>
            </a:extLst>
          </p:cNvPr>
          <p:cNvGrpSpPr>
            <a:grpSpLocks/>
          </p:cNvGrpSpPr>
          <p:nvPr/>
        </p:nvGrpSpPr>
        <p:grpSpPr>
          <a:xfrm>
            <a:off x="952069" y="6353400"/>
            <a:ext cx="6056679" cy="504600"/>
            <a:chOff x="-18749" y="5621272"/>
            <a:chExt cx="11936815" cy="994491"/>
          </a:xfrm>
        </p:grpSpPr>
        <p:pic>
          <p:nvPicPr>
            <p:cNvPr id="12" name="Picture 7">
              <a:extLst>
                <a:ext uri="{FF2B5EF4-FFF2-40B4-BE49-F238E27FC236}">
                  <a16:creationId xmlns:a16="http://schemas.microsoft.com/office/drawing/2014/main" id="{CF38CBAA-999E-8907-4472-981CC148B2E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8749" y="5621272"/>
              <a:ext cx="3507993" cy="994491"/>
            </a:xfrm>
            <a:prstGeom prst="rect">
              <a:avLst/>
            </a:prstGeom>
          </p:spPr>
        </p:pic>
        <p:pic>
          <p:nvPicPr>
            <p:cNvPr id="13" name="Slika 12">
              <a:extLst>
                <a:ext uri="{FF2B5EF4-FFF2-40B4-BE49-F238E27FC236}">
                  <a16:creationId xmlns:a16="http://schemas.microsoft.com/office/drawing/2014/main" id="{89A94E82-28D5-F670-2E77-2978C494BC2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1563" y="5737267"/>
              <a:ext cx="2158019" cy="762500"/>
            </a:xfrm>
            <a:prstGeom prst="rect">
              <a:avLst/>
            </a:prstGeom>
          </p:spPr>
        </p:pic>
        <p:pic>
          <p:nvPicPr>
            <p:cNvPr id="14" name="Slika 13" descr="Slika, ki vsebuje besede besedilo, pisava, posnetek zaslona, električno modra&#10;&#10;Opis je samodejno ustvarjen">
              <a:extLst>
                <a:ext uri="{FF2B5EF4-FFF2-40B4-BE49-F238E27FC236}">
                  <a16:creationId xmlns:a16="http://schemas.microsoft.com/office/drawing/2014/main" id="{68EA42D8-128C-D33F-20DC-D994F134BDC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31901" y="5815358"/>
              <a:ext cx="1970578" cy="606318"/>
            </a:xfrm>
            <a:prstGeom prst="rect">
              <a:avLst/>
            </a:prstGeom>
          </p:spPr>
        </p:pic>
        <p:pic>
          <p:nvPicPr>
            <p:cNvPr id="15" name="Grafika 14">
              <a:extLst>
                <a:ext uri="{FF2B5EF4-FFF2-40B4-BE49-F238E27FC236}">
                  <a16:creationId xmlns:a16="http://schemas.microsoft.com/office/drawing/2014/main" id="{2F094480-5F8F-86F1-1866-CDE3AC398193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244799" y="5876235"/>
              <a:ext cx="2673267" cy="484564"/>
            </a:xfrm>
            <a:prstGeom prst="rect">
              <a:avLst/>
            </a:prstGeom>
          </p:spPr>
        </p:pic>
      </p:grpSp>
      <p:pic>
        <p:nvPicPr>
          <p:cNvPr id="8" name="Slika 7">
            <a:extLst>
              <a:ext uri="{FF2B5EF4-FFF2-40B4-BE49-F238E27FC236}">
                <a16:creationId xmlns:a16="http://schemas.microsoft.com/office/drawing/2014/main" id="{6EF013CA-9F69-8EBA-FC74-FC83698157B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245" y="754404"/>
            <a:ext cx="1094967" cy="410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1354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Skupina 2">
            <a:extLst>
              <a:ext uri="{FF2B5EF4-FFF2-40B4-BE49-F238E27FC236}">
                <a16:creationId xmlns:a16="http://schemas.microsoft.com/office/drawing/2014/main" id="{54C91A5F-B3C2-B62A-4728-04EB25F1C9C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17105" y="5974945"/>
            <a:ext cx="5596485" cy="471531"/>
            <a:chOff x="626626" y="5876235"/>
            <a:chExt cx="5596485" cy="471531"/>
          </a:xfrm>
        </p:grpSpPr>
        <p:pic>
          <p:nvPicPr>
            <p:cNvPr id="26" name="Slika 25">
              <a:extLst>
                <a:ext uri="{FF2B5EF4-FFF2-40B4-BE49-F238E27FC236}">
                  <a16:creationId xmlns:a16="http://schemas.microsoft.com/office/drawing/2014/main" id="{DD7E9CCC-50AC-A684-D48D-BA75DC45571C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6626" y="5876235"/>
              <a:ext cx="1334521" cy="471531"/>
            </a:xfrm>
            <a:prstGeom prst="rect">
              <a:avLst/>
            </a:prstGeom>
          </p:spPr>
        </p:pic>
        <p:pic>
          <p:nvPicPr>
            <p:cNvPr id="27" name="Slika 26" descr="Slika, ki vsebuje besede besedilo, pisava, posnetek zaslona, električno modra&#10;&#10;Opis je samodejno ustvarjen">
              <a:extLst>
                <a:ext uri="{FF2B5EF4-FFF2-40B4-BE49-F238E27FC236}">
                  <a16:creationId xmlns:a16="http://schemas.microsoft.com/office/drawing/2014/main" id="{2D3BFEDB-5DD6-1CE4-94E8-E3BBB756D715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78737" y="5926014"/>
              <a:ext cx="1208941" cy="371973"/>
            </a:xfrm>
            <a:prstGeom prst="rect">
              <a:avLst/>
            </a:prstGeom>
          </p:spPr>
        </p:pic>
        <p:pic>
          <p:nvPicPr>
            <p:cNvPr id="28" name="Grafika 27">
              <a:extLst>
                <a:ext uri="{FF2B5EF4-FFF2-40B4-BE49-F238E27FC236}">
                  <a16:creationId xmlns:a16="http://schemas.microsoft.com/office/drawing/2014/main" id="{31555D22-193A-D04B-6AE7-96DC020E1D64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205268" y="5929120"/>
              <a:ext cx="2017843" cy="365760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03020BC-ED25-4A1E-A8E2-4BBE1805B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0010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z="3600" b="1" dirty="0">
                <a:latin typeface="+mn-lt"/>
              </a:rPr>
              <a:t>36</a:t>
            </a:r>
            <a:r>
              <a:rPr lang="en-US" sz="3600" b="1" dirty="0">
                <a:latin typeface="+mn-lt"/>
              </a:rPr>
              <a:t> Lorem Ipsum Generators </a:t>
            </a:r>
            <a:r>
              <a:rPr lang="sl-SI" sz="3600" b="1" dirty="0">
                <a:latin typeface="+mn-lt"/>
              </a:rPr>
              <a:t>samo brez panike</a:t>
            </a:r>
            <a:endParaRPr lang="en-US" sz="3600" b="1" dirty="0">
              <a:latin typeface="+mn-lt"/>
            </a:endParaRPr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0D24DCEB-D4F8-4626-BDF6-6F9198702966}"/>
              </a:ext>
            </a:extLst>
          </p:cNvPr>
          <p:cNvSpPr/>
          <p:nvPr/>
        </p:nvSpPr>
        <p:spPr>
          <a:xfrm>
            <a:off x="4080436" y="2210578"/>
            <a:ext cx="4000046" cy="3761162"/>
          </a:xfrm>
          <a:prstGeom prst="parallelogram">
            <a:avLst>
              <a:gd name="adj" fmla="val 3918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BA62EDB7-6B8F-4C50-8DC5-ADD4373EF419}"/>
              </a:ext>
            </a:extLst>
          </p:cNvPr>
          <p:cNvSpPr/>
          <p:nvPr/>
        </p:nvSpPr>
        <p:spPr>
          <a:xfrm>
            <a:off x="7173611" y="2184378"/>
            <a:ext cx="4000046" cy="3761162"/>
          </a:xfrm>
          <a:prstGeom prst="parallelogram">
            <a:avLst>
              <a:gd name="adj" fmla="val 3918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FE0B22E8-C44B-4990-B49F-053327A31213}"/>
              </a:ext>
            </a:extLst>
          </p:cNvPr>
          <p:cNvSpPr/>
          <p:nvPr/>
        </p:nvSpPr>
        <p:spPr>
          <a:xfrm>
            <a:off x="1115325" y="2184378"/>
            <a:ext cx="4000046" cy="3761162"/>
          </a:xfrm>
          <a:prstGeom prst="parallelogram">
            <a:avLst>
              <a:gd name="adj" fmla="val 3918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hape">
            <a:extLst>
              <a:ext uri="{FF2B5EF4-FFF2-40B4-BE49-F238E27FC236}">
                <a16:creationId xmlns:a16="http://schemas.microsoft.com/office/drawing/2014/main" id="{71F21A2A-610D-4D0D-9E47-2AB4EDCA691C}"/>
              </a:ext>
            </a:extLst>
          </p:cNvPr>
          <p:cNvSpPr/>
          <p:nvPr/>
        </p:nvSpPr>
        <p:spPr>
          <a:xfrm>
            <a:off x="1115325" y="2184378"/>
            <a:ext cx="1490450" cy="37611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49" h="21590" extrusionOk="0">
                <a:moveTo>
                  <a:pt x="124" y="21590"/>
                </a:moveTo>
                <a:cubicBezTo>
                  <a:pt x="103" y="21590"/>
                  <a:pt x="82" y="21590"/>
                  <a:pt x="82" y="21590"/>
                </a:cubicBezTo>
                <a:cubicBezTo>
                  <a:pt x="18" y="21582"/>
                  <a:pt x="-25" y="21548"/>
                  <a:pt x="18" y="21522"/>
                </a:cubicBezTo>
                <a:lnTo>
                  <a:pt x="21298" y="32"/>
                </a:lnTo>
                <a:cubicBezTo>
                  <a:pt x="21319" y="7"/>
                  <a:pt x="21405" y="-10"/>
                  <a:pt x="21468" y="7"/>
                </a:cubicBezTo>
                <a:cubicBezTo>
                  <a:pt x="21532" y="15"/>
                  <a:pt x="21575" y="49"/>
                  <a:pt x="21532" y="75"/>
                </a:cubicBezTo>
                <a:lnTo>
                  <a:pt x="252" y="21565"/>
                </a:lnTo>
                <a:cubicBezTo>
                  <a:pt x="209" y="21573"/>
                  <a:pt x="167" y="21590"/>
                  <a:pt x="124" y="2159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8" name="Shape">
            <a:extLst>
              <a:ext uri="{FF2B5EF4-FFF2-40B4-BE49-F238E27FC236}">
                <a16:creationId xmlns:a16="http://schemas.microsoft.com/office/drawing/2014/main" id="{432ECB16-4333-4B98-A650-D1D0661089F6}"/>
              </a:ext>
            </a:extLst>
          </p:cNvPr>
          <p:cNvSpPr/>
          <p:nvPr/>
        </p:nvSpPr>
        <p:spPr>
          <a:xfrm>
            <a:off x="3624919" y="2184378"/>
            <a:ext cx="1490453" cy="37611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49" h="21590" extrusionOk="0">
                <a:moveTo>
                  <a:pt x="124" y="21590"/>
                </a:moveTo>
                <a:cubicBezTo>
                  <a:pt x="103" y="21590"/>
                  <a:pt x="82" y="21590"/>
                  <a:pt x="82" y="21590"/>
                </a:cubicBezTo>
                <a:cubicBezTo>
                  <a:pt x="18" y="21582"/>
                  <a:pt x="-25" y="21548"/>
                  <a:pt x="18" y="21522"/>
                </a:cubicBezTo>
                <a:lnTo>
                  <a:pt x="21298" y="32"/>
                </a:lnTo>
                <a:cubicBezTo>
                  <a:pt x="21319" y="7"/>
                  <a:pt x="21405" y="-10"/>
                  <a:pt x="21468" y="7"/>
                </a:cubicBezTo>
                <a:cubicBezTo>
                  <a:pt x="21532" y="15"/>
                  <a:pt x="21575" y="49"/>
                  <a:pt x="21532" y="75"/>
                </a:cubicBezTo>
                <a:lnTo>
                  <a:pt x="252" y="21565"/>
                </a:lnTo>
                <a:cubicBezTo>
                  <a:pt x="209" y="21573"/>
                  <a:pt x="167" y="21590"/>
                  <a:pt x="124" y="2159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" name="Shape">
            <a:extLst>
              <a:ext uri="{FF2B5EF4-FFF2-40B4-BE49-F238E27FC236}">
                <a16:creationId xmlns:a16="http://schemas.microsoft.com/office/drawing/2014/main" id="{71C6F4E6-67D8-4F34-BF32-59AD07C73697}"/>
              </a:ext>
            </a:extLst>
          </p:cNvPr>
          <p:cNvSpPr/>
          <p:nvPr/>
        </p:nvSpPr>
        <p:spPr>
          <a:xfrm>
            <a:off x="7173611" y="2184378"/>
            <a:ext cx="1490453" cy="37611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49" h="21590" extrusionOk="0">
                <a:moveTo>
                  <a:pt x="124" y="21590"/>
                </a:moveTo>
                <a:cubicBezTo>
                  <a:pt x="103" y="21590"/>
                  <a:pt x="82" y="21590"/>
                  <a:pt x="82" y="21590"/>
                </a:cubicBezTo>
                <a:cubicBezTo>
                  <a:pt x="18" y="21582"/>
                  <a:pt x="-25" y="21548"/>
                  <a:pt x="18" y="21522"/>
                </a:cubicBezTo>
                <a:lnTo>
                  <a:pt x="21298" y="32"/>
                </a:lnTo>
                <a:cubicBezTo>
                  <a:pt x="21319" y="7"/>
                  <a:pt x="21405" y="-10"/>
                  <a:pt x="21468" y="7"/>
                </a:cubicBezTo>
                <a:cubicBezTo>
                  <a:pt x="21532" y="15"/>
                  <a:pt x="21575" y="49"/>
                  <a:pt x="21532" y="75"/>
                </a:cubicBezTo>
                <a:lnTo>
                  <a:pt x="252" y="21565"/>
                </a:lnTo>
                <a:cubicBezTo>
                  <a:pt x="231" y="21573"/>
                  <a:pt x="167" y="21590"/>
                  <a:pt x="124" y="2159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" name="Shape">
            <a:extLst>
              <a:ext uri="{FF2B5EF4-FFF2-40B4-BE49-F238E27FC236}">
                <a16:creationId xmlns:a16="http://schemas.microsoft.com/office/drawing/2014/main" id="{3E53DF35-5BA6-4A68-86F6-ACB2BBADC76E}"/>
              </a:ext>
            </a:extLst>
          </p:cNvPr>
          <p:cNvSpPr/>
          <p:nvPr/>
        </p:nvSpPr>
        <p:spPr>
          <a:xfrm>
            <a:off x="4107272" y="2197478"/>
            <a:ext cx="1490450" cy="37611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49" h="21590" extrusionOk="0">
                <a:moveTo>
                  <a:pt x="124" y="21590"/>
                </a:moveTo>
                <a:cubicBezTo>
                  <a:pt x="103" y="21590"/>
                  <a:pt x="82" y="21590"/>
                  <a:pt x="82" y="21590"/>
                </a:cubicBezTo>
                <a:cubicBezTo>
                  <a:pt x="18" y="21582"/>
                  <a:pt x="-25" y="21548"/>
                  <a:pt x="18" y="21522"/>
                </a:cubicBezTo>
                <a:lnTo>
                  <a:pt x="21298" y="32"/>
                </a:lnTo>
                <a:cubicBezTo>
                  <a:pt x="21319" y="7"/>
                  <a:pt x="21405" y="-10"/>
                  <a:pt x="21468" y="7"/>
                </a:cubicBezTo>
                <a:cubicBezTo>
                  <a:pt x="21532" y="15"/>
                  <a:pt x="21575" y="49"/>
                  <a:pt x="21532" y="75"/>
                </a:cubicBezTo>
                <a:lnTo>
                  <a:pt x="252" y="21565"/>
                </a:lnTo>
                <a:cubicBezTo>
                  <a:pt x="209" y="21573"/>
                  <a:pt x="167" y="21590"/>
                  <a:pt x="124" y="2159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" name="Shape">
            <a:extLst>
              <a:ext uri="{FF2B5EF4-FFF2-40B4-BE49-F238E27FC236}">
                <a16:creationId xmlns:a16="http://schemas.microsoft.com/office/drawing/2014/main" id="{ED0E1777-FC2F-4997-A580-F36379DD8D27}"/>
              </a:ext>
            </a:extLst>
          </p:cNvPr>
          <p:cNvSpPr/>
          <p:nvPr/>
        </p:nvSpPr>
        <p:spPr>
          <a:xfrm>
            <a:off x="1592119" y="2685314"/>
            <a:ext cx="2368927" cy="11830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85" h="21600" extrusionOk="0">
                <a:moveTo>
                  <a:pt x="15502" y="21600"/>
                </a:moveTo>
                <a:lnTo>
                  <a:pt x="0" y="21600"/>
                </a:lnTo>
                <a:lnTo>
                  <a:pt x="2084" y="9711"/>
                </a:lnTo>
                <a:cubicBezTo>
                  <a:pt x="3100" y="3873"/>
                  <a:pt x="5751" y="0"/>
                  <a:pt x="8722" y="0"/>
                </a:cubicBezTo>
                <a:lnTo>
                  <a:pt x="15515" y="0"/>
                </a:lnTo>
                <a:cubicBezTo>
                  <a:pt x="19104" y="0"/>
                  <a:pt x="21600" y="7451"/>
                  <a:pt x="20365" y="14499"/>
                </a:cubicBezTo>
                <a:lnTo>
                  <a:pt x="20365" y="14499"/>
                </a:lnTo>
                <a:cubicBezTo>
                  <a:pt x="19606" y="18749"/>
                  <a:pt x="17676" y="21600"/>
                  <a:pt x="15502" y="21600"/>
                </a:cubicBezTo>
                <a:close/>
              </a:path>
            </a:pathLst>
          </a:custGeom>
          <a:gradFill>
            <a:gsLst>
              <a:gs pos="100000">
                <a:srgbClr val="2A9FBB"/>
              </a:gs>
              <a:gs pos="0">
                <a:srgbClr val="767BAE"/>
              </a:gs>
            </a:gsLst>
            <a:lin ang="108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" name="Shape">
            <a:extLst>
              <a:ext uri="{FF2B5EF4-FFF2-40B4-BE49-F238E27FC236}">
                <a16:creationId xmlns:a16="http://schemas.microsoft.com/office/drawing/2014/main" id="{A92D42AD-9700-4D36-A522-C28C2B7C443C}"/>
              </a:ext>
            </a:extLst>
          </p:cNvPr>
          <p:cNvSpPr/>
          <p:nvPr/>
        </p:nvSpPr>
        <p:spPr>
          <a:xfrm>
            <a:off x="1579419" y="3863991"/>
            <a:ext cx="368204" cy="3919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488" h="21600" extrusionOk="0">
                <a:moveTo>
                  <a:pt x="929" y="0"/>
                </a:moveTo>
                <a:lnTo>
                  <a:pt x="929" y="0"/>
                </a:lnTo>
                <a:lnTo>
                  <a:pt x="19488" y="0"/>
                </a:lnTo>
                <a:lnTo>
                  <a:pt x="12704" y="17621"/>
                </a:lnTo>
                <a:lnTo>
                  <a:pt x="11300" y="21600"/>
                </a:lnTo>
                <a:cubicBezTo>
                  <a:pt x="2567" y="21600"/>
                  <a:pt x="-2112" y="8526"/>
                  <a:pt x="929" y="0"/>
                </a:cubicBezTo>
                <a:close/>
              </a:path>
            </a:pathLst>
          </a:custGeom>
          <a:solidFill>
            <a:srgbClr val="0070C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" name="Shape">
            <a:extLst>
              <a:ext uri="{FF2B5EF4-FFF2-40B4-BE49-F238E27FC236}">
                <a16:creationId xmlns:a16="http://schemas.microsoft.com/office/drawing/2014/main" id="{ECA44BBF-25FF-4548-A372-781BC80895CB}"/>
              </a:ext>
            </a:extLst>
          </p:cNvPr>
          <p:cNvSpPr/>
          <p:nvPr/>
        </p:nvSpPr>
        <p:spPr>
          <a:xfrm>
            <a:off x="4572771" y="2685314"/>
            <a:ext cx="2368927" cy="11830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85" h="21600" extrusionOk="0">
                <a:moveTo>
                  <a:pt x="15502" y="21600"/>
                </a:moveTo>
                <a:lnTo>
                  <a:pt x="0" y="21600"/>
                </a:lnTo>
                <a:lnTo>
                  <a:pt x="2084" y="9711"/>
                </a:lnTo>
                <a:cubicBezTo>
                  <a:pt x="3100" y="3873"/>
                  <a:pt x="5751" y="0"/>
                  <a:pt x="8722" y="0"/>
                </a:cubicBezTo>
                <a:lnTo>
                  <a:pt x="15515" y="0"/>
                </a:lnTo>
                <a:cubicBezTo>
                  <a:pt x="19104" y="0"/>
                  <a:pt x="21600" y="7451"/>
                  <a:pt x="20365" y="14499"/>
                </a:cubicBezTo>
                <a:lnTo>
                  <a:pt x="20365" y="14499"/>
                </a:lnTo>
                <a:cubicBezTo>
                  <a:pt x="19606" y="18749"/>
                  <a:pt x="17676" y="21600"/>
                  <a:pt x="15502" y="21600"/>
                </a:cubicBezTo>
                <a:close/>
              </a:path>
            </a:pathLst>
          </a:custGeom>
          <a:gradFill>
            <a:gsLst>
              <a:gs pos="100000">
                <a:srgbClr val="2A9FBB"/>
              </a:gs>
              <a:gs pos="0">
                <a:srgbClr val="767BAE"/>
              </a:gs>
            </a:gsLst>
            <a:lin ang="108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" name="Shape">
            <a:extLst>
              <a:ext uri="{FF2B5EF4-FFF2-40B4-BE49-F238E27FC236}">
                <a16:creationId xmlns:a16="http://schemas.microsoft.com/office/drawing/2014/main" id="{F3EA5FA8-90DD-4489-AA4B-D90F8FE7AA2C}"/>
              </a:ext>
            </a:extLst>
          </p:cNvPr>
          <p:cNvSpPr/>
          <p:nvPr/>
        </p:nvSpPr>
        <p:spPr>
          <a:xfrm>
            <a:off x="4560071" y="3863991"/>
            <a:ext cx="368205" cy="3919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488" h="21600" extrusionOk="0">
                <a:moveTo>
                  <a:pt x="929" y="0"/>
                </a:moveTo>
                <a:lnTo>
                  <a:pt x="929" y="0"/>
                </a:lnTo>
                <a:lnTo>
                  <a:pt x="19488" y="0"/>
                </a:lnTo>
                <a:lnTo>
                  <a:pt x="12704" y="17621"/>
                </a:lnTo>
                <a:lnTo>
                  <a:pt x="11300" y="21600"/>
                </a:lnTo>
                <a:cubicBezTo>
                  <a:pt x="2567" y="21600"/>
                  <a:pt x="-2112" y="8526"/>
                  <a:pt x="929" y="0"/>
                </a:cubicBezTo>
                <a:close/>
              </a:path>
            </a:pathLst>
          </a:custGeom>
          <a:solidFill>
            <a:srgbClr val="00206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" name="Shape">
            <a:extLst>
              <a:ext uri="{FF2B5EF4-FFF2-40B4-BE49-F238E27FC236}">
                <a16:creationId xmlns:a16="http://schemas.microsoft.com/office/drawing/2014/main" id="{C78E283C-0501-4B69-B35E-50603B4860AE}"/>
              </a:ext>
            </a:extLst>
          </p:cNvPr>
          <p:cNvSpPr/>
          <p:nvPr/>
        </p:nvSpPr>
        <p:spPr>
          <a:xfrm>
            <a:off x="7650406" y="2685314"/>
            <a:ext cx="2368928" cy="11830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85" h="21600" extrusionOk="0">
                <a:moveTo>
                  <a:pt x="15502" y="21600"/>
                </a:moveTo>
                <a:lnTo>
                  <a:pt x="0" y="21600"/>
                </a:lnTo>
                <a:lnTo>
                  <a:pt x="2084" y="9711"/>
                </a:lnTo>
                <a:cubicBezTo>
                  <a:pt x="3100" y="3873"/>
                  <a:pt x="5751" y="0"/>
                  <a:pt x="8722" y="0"/>
                </a:cubicBezTo>
                <a:lnTo>
                  <a:pt x="15515" y="0"/>
                </a:lnTo>
                <a:cubicBezTo>
                  <a:pt x="19104" y="0"/>
                  <a:pt x="21600" y="7451"/>
                  <a:pt x="20365" y="14499"/>
                </a:cubicBezTo>
                <a:lnTo>
                  <a:pt x="20365" y="14499"/>
                </a:lnTo>
                <a:cubicBezTo>
                  <a:pt x="19619" y="18749"/>
                  <a:pt x="17676" y="21600"/>
                  <a:pt x="15502" y="21600"/>
                </a:cubicBezTo>
                <a:close/>
              </a:path>
            </a:pathLst>
          </a:custGeom>
          <a:gradFill>
            <a:gsLst>
              <a:gs pos="100000">
                <a:srgbClr val="2A9FBB"/>
              </a:gs>
              <a:gs pos="0">
                <a:srgbClr val="767BAE"/>
              </a:gs>
            </a:gsLst>
            <a:lin ang="108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" name="Shape">
            <a:extLst>
              <a:ext uri="{FF2B5EF4-FFF2-40B4-BE49-F238E27FC236}">
                <a16:creationId xmlns:a16="http://schemas.microsoft.com/office/drawing/2014/main" id="{A307380E-3912-44A0-B47F-F18250EBE52F}"/>
              </a:ext>
            </a:extLst>
          </p:cNvPr>
          <p:cNvSpPr/>
          <p:nvPr/>
        </p:nvSpPr>
        <p:spPr>
          <a:xfrm>
            <a:off x="7637707" y="3863991"/>
            <a:ext cx="368205" cy="3919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488" h="21600" extrusionOk="0">
                <a:moveTo>
                  <a:pt x="929" y="0"/>
                </a:moveTo>
                <a:lnTo>
                  <a:pt x="929" y="0"/>
                </a:lnTo>
                <a:lnTo>
                  <a:pt x="19488" y="0"/>
                </a:lnTo>
                <a:lnTo>
                  <a:pt x="12704" y="17621"/>
                </a:lnTo>
                <a:lnTo>
                  <a:pt x="11300" y="21600"/>
                </a:lnTo>
                <a:cubicBezTo>
                  <a:pt x="2567" y="21600"/>
                  <a:pt x="-2112" y="8526"/>
                  <a:pt x="929" y="0"/>
                </a:cubicBezTo>
                <a:close/>
              </a:path>
            </a:pathLst>
          </a:custGeom>
          <a:solidFill>
            <a:srgbClr val="0070C0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0709979-D330-4E61-B7F7-DDE06606B2C7}"/>
              </a:ext>
            </a:extLst>
          </p:cNvPr>
          <p:cNvSpPr txBox="1"/>
          <p:nvPr/>
        </p:nvSpPr>
        <p:spPr>
          <a:xfrm>
            <a:off x="1947623" y="4216688"/>
            <a:ext cx="1825976" cy="1477328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r>
              <a:rPr lang="en-US" dirty="0"/>
              <a:t>Na </a:t>
            </a:r>
            <a:r>
              <a:rPr lang="en-US" dirty="0" err="1"/>
              <a:t>priljubljenosti</a:t>
            </a:r>
            <a:r>
              <a:rPr lang="en-US" dirty="0"/>
              <a:t> je Lorem Ipsum </a:t>
            </a:r>
            <a:r>
              <a:rPr lang="en-US" dirty="0" err="1"/>
              <a:t>pridobil</a:t>
            </a:r>
            <a:r>
              <a:rPr lang="en-US" dirty="0"/>
              <a:t> v </a:t>
            </a:r>
            <a:r>
              <a:rPr lang="en-US" dirty="0" err="1"/>
              <a:t>sedemdesetih</a:t>
            </a:r>
            <a:r>
              <a:rPr lang="en-US" dirty="0"/>
              <a:t> </a:t>
            </a:r>
            <a:r>
              <a:rPr lang="en-US" dirty="0" err="1"/>
              <a:t>letih</a:t>
            </a:r>
            <a:r>
              <a:rPr lang="en-US" dirty="0"/>
              <a:t> </a:t>
            </a:r>
            <a:r>
              <a:rPr lang="en-US" dirty="0" err="1"/>
              <a:t>prejšnjega</a:t>
            </a:r>
            <a:r>
              <a:rPr lang="en-US" dirty="0"/>
              <a:t> </a:t>
            </a:r>
            <a:r>
              <a:rPr lang="en-US" dirty="0" err="1"/>
              <a:t>stoletja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3773322-2542-46E6-A2F9-2A387499E12B}"/>
              </a:ext>
            </a:extLst>
          </p:cNvPr>
          <p:cNvSpPr txBox="1"/>
          <p:nvPr/>
        </p:nvSpPr>
        <p:spPr>
          <a:xfrm>
            <a:off x="2623339" y="3040769"/>
            <a:ext cx="1081621" cy="52322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r>
              <a:rPr lang="en-US" sz="2800" b="1" noProof="1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502CB0F-6F58-4AC9-BE06-044477C125F0}"/>
              </a:ext>
            </a:extLst>
          </p:cNvPr>
          <p:cNvSpPr txBox="1"/>
          <p:nvPr/>
        </p:nvSpPr>
        <p:spPr>
          <a:xfrm>
            <a:off x="4912734" y="4216688"/>
            <a:ext cx="1850452" cy="1077218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r>
              <a:rPr lang="en-US" sz="1600" dirty="0"/>
              <a:t>Na </a:t>
            </a:r>
            <a:r>
              <a:rPr lang="en-US" sz="1600" dirty="0" err="1"/>
              <a:t>priljubljenosti</a:t>
            </a:r>
            <a:r>
              <a:rPr lang="en-US" sz="1600" dirty="0"/>
              <a:t> je Lorem Ipsum </a:t>
            </a:r>
            <a:r>
              <a:rPr lang="en-US" sz="1600" dirty="0" err="1"/>
              <a:t>pridobil</a:t>
            </a:r>
            <a:r>
              <a:rPr lang="en-US" sz="1600" dirty="0"/>
              <a:t> v </a:t>
            </a:r>
            <a:r>
              <a:rPr lang="en-US" sz="1600" dirty="0" err="1"/>
              <a:t>sedemdesetih</a:t>
            </a:r>
            <a:r>
              <a:rPr lang="en-US" sz="1600" dirty="0"/>
              <a:t> </a:t>
            </a:r>
            <a:r>
              <a:rPr lang="en-US" sz="1600" dirty="0" err="1"/>
              <a:t>letih</a:t>
            </a:r>
            <a:r>
              <a:rPr lang="en-US" sz="1600" dirty="0"/>
              <a:t> </a:t>
            </a:r>
            <a:r>
              <a:rPr lang="en-US" sz="1600" dirty="0" err="1"/>
              <a:t>prejšnjega</a:t>
            </a:r>
            <a:r>
              <a:rPr lang="en-US" sz="1600" dirty="0"/>
              <a:t> </a:t>
            </a:r>
            <a:r>
              <a:rPr lang="en-US" sz="1600" dirty="0" err="1"/>
              <a:t>stoletja</a:t>
            </a:r>
            <a:endParaRPr lang="en-US" sz="16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AD26A6-6FFC-4B2B-A274-AF915070587B}"/>
              </a:ext>
            </a:extLst>
          </p:cNvPr>
          <p:cNvSpPr txBox="1"/>
          <p:nvPr/>
        </p:nvSpPr>
        <p:spPr>
          <a:xfrm>
            <a:off x="5581563" y="3040769"/>
            <a:ext cx="1081621" cy="52322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r>
              <a:rPr lang="en-US" sz="2800" b="1" noProof="1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BA12CEB-BC1E-4596-9928-77C52828AD7C}"/>
              </a:ext>
            </a:extLst>
          </p:cNvPr>
          <p:cNvSpPr txBox="1"/>
          <p:nvPr/>
        </p:nvSpPr>
        <p:spPr>
          <a:xfrm>
            <a:off x="8005912" y="4216688"/>
            <a:ext cx="1821569" cy="1077218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r>
              <a:rPr lang="en-US" sz="1600" dirty="0"/>
              <a:t>Na </a:t>
            </a:r>
            <a:r>
              <a:rPr lang="en-US" sz="1600" dirty="0" err="1"/>
              <a:t>priljubljenosti</a:t>
            </a:r>
            <a:r>
              <a:rPr lang="en-US" sz="1600" dirty="0"/>
              <a:t> je Lorem Ipsum </a:t>
            </a:r>
            <a:r>
              <a:rPr lang="en-US" sz="1600" dirty="0" err="1"/>
              <a:t>pridobil</a:t>
            </a:r>
            <a:r>
              <a:rPr lang="en-US" sz="1600" dirty="0"/>
              <a:t> v </a:t>
            </a:r>
            <a:r>
              <a:rPr lang="en-US" sz="1600" dirty="0" err="1"/>
              <a:t>sedemdesetih</a:t>
            </a:r>
            <a:r>
              <a:rPr lang="en-US" sz="1600" dirty="0"/>
              <a:t> </a:t>
            </a:r>
            <a:r>
              <a:rPr lang="en-US" sz="1600" dirty="0" err="1"/>
              <a:t>letih</a:t>
            </a:r>
            <a:r>
              <a:rPr lang="en-US" sz="1600" dirty="0"/>
              <a:t> </a:t>
            </a:r>
            <a:r>
              <a:rPr lang="en-US" sz="1600" dirty="0" err="1"/>
              <a:t>prejšnjega</a:t>
            </a:r>
            <a:r>
              <a:rPr lang="en-US" sz="1600" dirty="0"/>
              <a:t> </a:t>
            </a:r>
            <a:r>
              <a:rPr lang="en-US" sz="1600" dirty="0" err="1"/>
              <a:t>stoletja</a:t>
            </a:r>
            <a:endParaRPr lang="en-US" sz="16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C082AEF-3105-40E7-93DC-A4473472BEE7}"/>
              </a:ext>
            </a:extLst>
          </p:cNvPr>
          <p:cNvSpPr txBox="1"/>
          <p:nvPr/>
        </p:nvSpPr>
        <p:spPr>
          <a:xfrm>
            <a:off x="8691634" y="3040769"/>
            <a:ext cx="1081621" cy="52322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r>
              <a:rPr lang="en-US" sz="2800" b="1" noProof="1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B82C977-9401-45CD-A27F-96B03EC15452}"/>
              </a:ext>
            </a:extLst>
          </p:cNvPr>
          <p:cNvSpPr/>
          <p:nvPr/>
        </p:nvSpPr>
        <p:spPr>
          <a:xfrm>
            <a:off x="0" y="6492240"/>
            <a:ext cx="12192000" cy="365760"/>
          </a:xfrm>
          <a:prstGeom prst="rect">
            <a:avLst/>
          </a:prstGeom>
          <a:gradFill>
            <a:gsLst>
              <a:gs pos="98000">
                <a:srgbClr val="2A9FBB"/>
              </a:gs>
              <a:gs pos="0">
                <a:srgbClr val="767BAE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E699FA75-1C05-45DA-92A4-F97FFC6960D1}"/>
              </a:ext>
            </a:extLst>
          </p:cNvPr>
          <p:cNvSpPr/>
          <p:nvPr/>
        </p:nvSpPr>
        <p:spPr>
          <a:xfrm flipH="1" flipV="1">
            <a:off x="0" y="365123"/>
            <a:ext cx="836612" cy="1325564"/>
          </a:xfrm>
          <a:custGeom>
            <a:avLst/>
            <a:gdLst>
              <a:gd name="connsiteX0" fmla="*/ 1714500 w 4184073"/>
              <a:gd name="connsiteY0" fmla="*/ 0 h 6858000"/>
              <a:gd name="connsiteX1" fmla="*/ 4184073 w 4184073"/>
              <a:gd name="connsiteY1" fmla="*/ 0 h 6858000"/>
              <a:gd name="connsiteX2" fmla="*/ 4184073 w 4184073"/>
              <a:gd name="connsiteY2" fmla="*/ 6858000 h 6858000"/>
              <a:gd name="connsiteX3" fmla="*/ 0 w 418407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84073" h="6858000">
                <a:moveTo>
                  <a:pt x="1714500" y="0"/>
                </a:moveTo>
                <a:lnTo>
                  <a:pt x="4184073" y="0"/>
                </a:lnTo>
                <a:lnTo>
                  <a:pt x="4184073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00000">
                <a:srgbClr val="2A9FBB"/>
              </a:gs>
              <a:gs pos="0">
                <a:srgbClr val="767BAE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Slika 28">
            <a:extLst>
              <a:ext uri="{FF2B5EF4-FFF2-40B4-BE49-F238E27FC236}">
                <a16:creationId xmlns:a16="http://schemas.microsoft.com/office/drawing/2014/main" id="{8702352A-5E70-9C7D-6B4E-3ECCEEA78E6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245" y="754404"/>
            <a:ext cx="1094967" cy="410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5095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Skupina 2">
            <a:extLst>
              <a:ext uri="{FF2B5EF4-FFF2-40B4-BE49-F238E27FC236}">
                <a16:creationId xmlns:a16="http://schemas.microsoft.com/office/drawing/2014/main" id="{04F050AC-A83A-BA2C-BC59-7AC2FF7DF2DD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26626" y="5876235"/>
            <a:ext cx="5596485" cy="471531"/>
            <a:chOff x="626626" y="5876235"/>
            <a:chExt cx="5596485" cy="471531"/>
          </a:xfrm>
        </p:grpSpPr>
        <p:pic>
          <p:nvPicPr>
            <p:cNvPr id="19" name="Slika 18">
              <a:extLst>
                <a:ext uri="{FF2B5EF4-FFF2-40B4-BE49-F238E27FC236}">
                  <a16:creationId xmlns:a16="http://schemas.microsoft.com/office/drawing/2014/main" id="{9B710AD6-3E42-0CB9-9607-DC0DFB0F7DA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6626" y="5876235"/>
              <a:ext cx="1334521" cy="471531"/>
            </a:xfrm>
            <a:prstGeom prst="rect">
              <a:avLst/>
            </a:prstGeom>
          </p:spPr>
        </p:pic>
        <p:pic>
          <p:nvPicPr>
            <p:cNvPr id="20" name="Slika 19" descr="Slika, ki vsebuje besede besedilo, pisava, posnetek zaslona, električno modra&#10;&#10;Opis je samodejno ustvarjen">
              <a:extLst>
                <a:ext uri="{FF2B5EF4-FFF2-40B4-BE49-F238E27FC236}">
                  <a16:creationId xmlns:a16="http://schemas.microsoft.com/office/drawing/2014/main" id="{0FC7D78C-F3FE-CE05-746A-45608617315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78737" y="5926014"/>
              <a:ext cx="1208941" cy="371973"/>
            </a:xfrm>
            <a:prstGeom prst="rect">
              <a:avLst/>
            </a:prstGeom>
          </p:spPr>
        </p:pic>
        <p:pic>
          <p:nvPicPr>
            <p:cNvPr id="21" name="Grafika 20">
              <a:extLst>
                <a:ext uri="{FF2B5EF4-FFF2-40B4-BE49-F238E27FC236}">
                  <a16:creationId xmlns:a16="http://schemas.microsoft.com/office/drawing/2014/main" id="{31408ACD-3049-1924-A34E-B3DC9931BB3C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205268" y="5929120"/>
              <a:ext cx="2017843" cy="365760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8D1006A-56F5-4E18-97CB-15593B3D9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057057" cy="1325563"/>
          </a:xfrm>
        </p:spPr>
        <p:txBody>
          <a:bodyPr>
            <a:normAutofit/>
          </a:bodyPr>
          <a:lstStyle/>
          <a:p>
            <a:r>
              <a:rPr lang="sl-SI" sz="3600" b="1" dirty="0">
                <a:latin typeface="+mn-lt"/>
              </a:rPr>
              <a:t>36</a:t>
            </a:r>
            <a:r>
              <a:rPr lang="en-US" sz="3600" b="1" dirty="0">
                <a:latin typeface="+mn-lt"/>
              </a:rPr>
              <a:t> Lorem Ipsum Generators</a:t>
            </a:r>
            <a:endParaRPr lang="en-US" sz="3600" dirty="0">
              <a:latin typeface="+mn-lt"/>
            </a:endParaRPr>
          </a:p>
        </p:txBody>
      </p:sp>
      <p:sp>
        <p:nvSpPr>
          <p:cNvPr id="4" name="Shape">
            <a:extLst>
              <a:ext uri="{FF2B5EF4-FFF2-40B4-BE49-F238E27FC236}">
                <a16:creationId xmlns:a16="http://schemas.microsoft.com/office/drawing/2014/main" id="{34F57B6E-4CEA-47C0-8D4A-6879DEFEE0A6}"/>
              </a:ext>
            </a:extLst>
          </p:cNvPr>
          <p:cNvSpPr/>
          <p:nvPr/>
        </p:nvSpPr>
        <p:spPr>
          <a:xfrm>
            <a:off x="7820300" y="2844952"/>
            <a:ext cx="2269933" cy="2267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623" y="17797"/>
                </a:moveTo>
                <a:cubicBezTo>
                  <a:pt x="14822" y="17598"/>
                  <a:pt x="15120" y="17499"/>
                  <a:pt x="15393" y="17549"/>
                </a:cubicBezTo>
                <a:cubicBezTo>
                  <a:pt x="15418" y="17549"/>
                  <a:pt x="15418" y="17549"/>
                  <a:pt x="15443" y="17549"/>
                </a:cubicBezTo>
                <a:lnTo>
                  <a:pt x="15840" y="17623"/>
                </a:lnTo>
                <a:lnTo>
                  <a:pt x="17404" y="17921"/>
                </a:lnTo>
                <a:cubicBezTo>
                  <a:pt x="17479" y="17946"/>
                  <a:pt x="17528" y="17896"/>
                  <a:pt x="17553" y="17872"/>
                </a:cubicBezTo>
                <a:cubicBezTo>
                  <a:pt x="17578" y="17847"/>
                  <a:pt x="17628" y="17797"/>
                  <a:pt x="17603" y="17722"/>
                </a:cubicBezTo>
                <a:lnTo>
                  <a:pt x="17305" y="16157"/>
                </a:lnTo>
                <a:lnTo>
                  <a:pt x="17230" y="15759"/>
                </a:lnTo>
                <a:cubicBezTo>
                  <a:pt x="17230" y="15734"/>
                  <a:pt x="17230" y="15734"/>
                  <a:pt x="17230" y="15709"/>
                </a:cubicBezTo>
                <a:cubicBezTo>
                  <a:pt x="17181" y="15436"/>
                  <a:pt x="17280" y="15137"/>
                  <a:pt x="17479" y="14939"/>
                </a:cubicBezTo>
                <a:cubicBezTo>
                  <a:pt x="17479" y="14939"/>
                  <a:pt x="17479" y="14939"/>
                  <a:pt x="17479" y="14939"/>
                </a:cubicBezTo>
                <a:lnTo>
                  <a:pt x="21600" y="10812"/>
                </a:lnTo>
                <a:lnTo>
                  <a:pt x="10800" y="0"/>
                </a:lnTo>
                <a:lnTo>
                  <a:pt x="6703" y="4101"/>
                </a:lnTo>
                <a:cubicBezTo>
                  <a:pt x="6654" y="4151"/>
                  <a:pt x="6629" y="4250"/>
                  <a:pt x="6629" y="4325"/>
                </a:cubicBezTo>
                <a:lnTo>
                  <a:pt x="6977" y="6139"/>
                </a:lnTo>
                <a:cubicBezTo>
                  <a:pt x="7026" y="6463"/>
                  <a:pt x="6927" y="6786"/>
                  <a:pt x="6703" y="7009"/>
                </a:cubicBezTo>
                <a:cubicBezTo>
                  <a:pt x="6480" y="7233"/>
                  <a:pt x="6132" y="7333"/>
                  <a:pt x="5834" y="7283"/>
                </a:cubicBezTo>
                <a:lnTo>
                  <a:pt x="4022" y="6935"/>
                </a:lnTo>
                <a:cubicBezTo>
                  <a:pt x="3948" y="6910"/>
                  <a:pt x="3848" y="6935"/>
                  <a:pt x="3799" y="7009"/>
                </a:cubicBezTo>
                <a:lnTo>
                  <a:pt x="0" y="10812"/>
                </a:lnTo>
                <a:lnTo>
                  <a:pt x="3948" y="14765"/>
                </a:lnTo>
                <a:cubicBezTo>
                  <a:pt x="3997" y="14814"/>
                  <a:pt x="4047" y="14814"/>
                  <a:pt x="4097" y="14814"/>
                </a:cubicBezTo>
                <a:lnTo>
                  <a:pt x="6108" y="14417"/>
                </a:lnTo>
                <a:cubicBezTo>
                  <a:pt x="6406" y="14367"/>
                  <a:pt x="6703" y="14441"/>
                  <a:pt x="6927" y="14665"/>
                </a:cubicBezTo>
                <a:cubicBezTo>
                  <a:pt x="7150" y="14889"/>
                  <a:pt x="7225" y="15187"/>
                  <a:pt x="7175" y="15485"/>
                </a:cubicBezTo>
                <a:lnTo>
                  <a:pt x="6778" y="17499"/>
                </a:lnTo>
                <a:cubicBezTo>
                  <a:pt x="6778" y="17548"/>
                  <a:pt x="6778" y="17623"/>
                  <a:pt x="6828" y="17648"/>
                </a:cubicBezTo>
                <a:lnTo>
                  <a:pt x="10775" y="21600"/>
                </a:lnTo>
                <a:lnTo>
                  <a:pt x="14623" y="17797"/>
                </a:lnTo>
                <a:cubicBezTo>
                  <a:pt x="14623" y="17797"/>
                  <a:pt x="14623" y="17797"/>
                  <a:pt x="14623" y="17797"/>
                </a:cubicBezTo>
                <a:close/>
              </a:path>
            </a:pathLst>
          </a:custGeom>
          <a:solidFill>
            <a:srgbClr val="03B4E6"/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5" name="Shape">
            <a:extLst>
              <a:ext uri="{FF2B5EF4-FFF2-40B4-BE49-F238E27FC236}">
                <a16:creationId xmlns:a16="http://schemas.microsoft.com/office/drawing/2014/main" id="{129E922C-011C-4B4F-B0A3-A2430BABDE94}"/>
              </a:ext>
            </a:extLst>
          </p:cNvPr>
          <p:cNvSpPr/>
          <p:nvPr/>
        </p:nvSpPr>
        <p:spPr>
          <a:xfrm>
            <a:off x="6620108" y="1879580"/>
            <a:ext cx="2275149" cy="20533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137" y="14107"/>
                </a:moveTo>
                <a:lnTo>
                  <a:pt x="6143" y="13668"/>
                </a:lnTo>
                <a:cubicBezTo>
                  <a:pt x="6440" y="13613"/>
                  <a:pt x="6738" y="13696"/>
                  <a:pt x="6961" y="13942"/>
                </a:cubicBezTo>
                <a:cubicBezTo>
                  <a:pt x="7183" y="14189"/>
                  <a:pt x="7258" y="14519"/>
                  <a:pt x="7208" y="14848"/>
                </a:cubicBezTo>
                <a:lnTo>
                  <a:pt x="6812" y="17071"/>
                </a:lnTo>
                <a:cubicBezTo>
                  <a:pt x="6812" y="17126"/>
                  <a:pt x="6812" y="17209"/>
                  <a:pt x="6861" y="17236"/>
                </a:cubicBezTo>
                <a:lnTo>
                  <a:pt x="10800" y="21600"/>
                </a:lnTo>
                <a:lnTo>
                  <a:pt x="14590" y="17401"/>
                </a:lnTo>
                <a:cubicBezTo>
                  <a:pt x="14788" y="17181"/>
                  <a:pt x="15085" y="17071"/>
                  <a:pt x="15383" y="17099"/>
                </a:cubicBezTo>
                <a:cubicBezTo>
                  <a:pt x="15407" y="17099"/>
                  <a:pt x="15432" y="17099"/>
                  <a:pt x="15482" y="17099"/>
                </a:cubicBezTo>
                <a:lnTo>
                  <a:pt x="15828" y="17181"/>
                </a:lnTo>
                <a:lnTo>
                  <a:pt x="17290" y="17483"/>
                </a:lnTo>
                <a:cubicBezTo>
                  <a:pt x="17414" y="17511"/>
                  <a:pt x="17488" y="17428"/>
                  <a:pt x="17513" y="17401"/>
                </a:cubicBezTo>
                <a:cubicBezTo>
                  <a:pt x="17538" y="17373"/>
                  <a:pt x="17612" y="17291"/>
                  <a:pt x="17587" y="17154"/>
                </a:cubicBezTo>
                <a:lnTo>
                  <a:pt x="17315" y="15534"/>
                </a:lnTo>
                <a:lnTo>
                  <a:pt x="17240" y="15150"/>
                </a:lnTo>
                <a:cubicBezTo>
                  <a:pt x="17240" y="15123"/>
                  <a:pt x="17240" y="15095"/>
                  <a:pt x="17240" y="15040"/>
                </a:cubicBezTo>
                <a:cubicBezTo>
                  <a:pt x="17216" y="14711"/>
                  <a:pt x="17315" y="14409"/>
                  <a:pt x="17513" y="14162"/>
                </a:cubicBezTo>
                <a:lnTo>
                  <a:pt x="21600" y="9634"/>
                </a:lnTo>
                <a:lnTo>
                  <a:pt x="14392" y="1647"/>
                </a:lnTo>
                <a:cubicBezTo>
                  <a:pt x="13426" y="576"/>
                  <a:pt x="12162" y="0"/>
                  <a:pt x="10800" y="0"/>
                </a:cubicBezTo>
                <a:cubicBezTo>
                  <a:pt x="9438" y="0"/>
                  <a:pt x="8174" y="576"/>
                  <a:pt x="7208" y="1647"/>
                </a:cubicBezTo>
                <a:lnTo>
                  <a:pt x="0" y="9634"/>
                </a:lnTo>
                <a:lnTo>
                  <a:pt x="3939" y="13998"/>
                </a:lnTo>
                <a:cubicBezTo>
                  <a:pt x="4038" y="14080"/>
                  <a:pt x="4087" y="14107"/>
                  <a:pt x="4137" y="1410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6" name="Shape">
            <a:extLst>
              <a:ext uri="{FF2B5EF4-FFF2-40B4-BE49-F238E27FC236}">
                <a16:creationId xmlns:a16="http://schemas.microsoft.com/office/drawing/2014/main" id="{11B82EA1-A126-4F6F-B1E4-F990338F58B9}"/>
              </a:ext>
            </a:extLst>
          </p:cNvPr>
          <p:cNvSpPr/>
          <p:nvPr/>
        </p:nvSpPr>
        <p:spPr>
          <a:xfrm>
            <a:off x="5435249" y="2844952"/>
            <a:ext cx="2269935" cy="22699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393" y="17504"/>
                </a:moveTo>
                <a:cubicBezTo>
                  <a:pt x="15418" y="17504"/>
                  <a:pt x="15418" y="17504"/>
                  <a:pt x="15443" y="17504"/>
                </a:cubicBezTo>
                <a:lnTo>
                  <a:pt x="15840" y="17578"/>
                </a:lnTo>
                <a:lnTo>
                  <a:pt x="17404" y="17876"/>
                </a:lnTo>
                <a:cubicBezTo>
                  <a:pt x="17479" y="17901"/>
                  <a:pt x="17528" y="17851"/>
                  <a:pt x="17553" y="17826"/>
                </a:cubicBezTo>
                <a:cubicBezTo>
                  <a:pt x="17578" y="17801"/>
                  <a:pt x="17628" y="17752"/>
                  <a:pt x="17603" y="17677"/>
                </a:cubicBezTo>
                <a:lnTo>
                  <a:pt x="17305" y="16113"/>
                </a:lnTo>
                <a:lnTo>
                  <a:pt x="17230" y="15716"/>
                </a:lnTo>
                <a:cubicBezTo>
                  <a:pt x="17230" y="15691"/>
                  <a:pt x="17230" y="15691"/>
                  <a:pt x="17230" y="15666"/>
                </a:cubicBezTo>
                <a:cubicBezTo>
                  <a:pt x="17181" y="15393"/>
                  <a:pt x="17280" y="15095"/>
                  <a:pt x="17479" y="14897"/>
                </a:cubicBezTo>
                <a:lnTo>
                  <a:pt x="21600" y="10775"/>
                </a:lnTo>
                <a:lnTo>
                  <a:pt x="17652" y="6828"/>
                </a:lnTo>
                <a:cubicBezTo>
                  <a:pt x="17454" y="6629"/>
                  <a:pt x="17354" y="6331"/>
                  <a:pt x="17404" y="6058"/>
                </a:cubicBezTo>
                <a:cubicBezTo>
                  <a:pt x="17404" y="6033"/>
                  <a:pt x="17404" y="6033"/>
                  <a:pt x="17404" y="6008"/>
                </a:cubicBezTo>
                <a:lnTo>
                  <a:pt x="17479" y="5611"/>
                </a:lnTo>
                <a:lnTo>
                  <a:pt x="17801" y="3997"/>
                </a:lnTo>
                <a:cubicBezTo>
                  <a:pt x="17826" y="3923"/>
                  <a:pt x="17777" y="3873"/>
                  <a:pt x="17752" y="3848"/>
                </a:cubicBezTo>
                <a:cubicBezTo>
                  <a:pt x="17727" y="3823"/>
                  <a:pt x="17677" y="3774"/>
                  <a:pt x="17603" y="3799"/>
                </a:cubicBezTo>
                <a:lnTo>
                  <a:pt x="15989" y="4121"/>
                </a:lnTo>
                <a:lnTo>
                  <a:pt x="15592" y="4196"/>
                </a:lnTo>
                <a:cubicBezTo>
                  <a:pt x="15567" y="4196"/>
                  <a:pt x="15567" y="4196"/>
                  <a:pt x="15542" y="4196"/>
                </a:cubicBezTo>
                <a:cubicBezTo>
                  <a:pt x="15269" y="4245"/>
                  <a:pt x="14971" y="4146"/>
                  <a:pt x="14772" y="3948"/>
                </a:cubicBezTo>
                <a:lnTo>
                  <a:pt x="10825" y="0"/>
                </a:lnTo>
                <a:lnTo>
                  <a:pt x="6679" y="4146"/>
                </a:lnTo>
                <a:cubicBezTo>
                  <a:pt x="6629" y="4196"/>
                  <a:pt x="6629" y="4245"/>
                  <a:pt x="6629" y="4295"/>
                </a:cubicBezTo>
                <a:lnTo>
                  <a:pt x="7001" y="6232"/>
                </a:lnTo>
                <a:cubicBezTo>
                  <a:pt x="7051" y="6530"/>
                  <a:pt x="6977" y="6828"/>
                  <a:pt x="6753" y="7051"/>
                </a:cubicBezTo>
                <a:cubicBezTo>
                  <a:pt x="6530" y="7274"/>
                  <a:pt x="6232" y="7349"/>
                  <a:pt x="5934" y="7299"/>
                </a:cubicBezTo>
                <a:lnTo>
                  <a:pt x="3997" y="6927"/>
                </a:lnTo>
                <a:cubicBezTo>
                  <a:pt x="3948" y="6927"/>
                  <a:pt x="3873" y="6927"/>
                  <a:pt x="3848" y="6977"/>
                </a:cubicBezTo>
                <a:lnTo>
                  <a:pt x="0" y="10825"/>
                </a:lnTo>
                <a:lnTo>
                  <a:pt x="3948" y="14772"/>
                </a:lnTo>
                <a:cubicBezTo>
                  <a:pt x="3997" y="14822"/>
                  <a:pt x="4047" y="14822"/>
                  <a:pt x="4097" y="14822"/>
                </a:cubicBezTo>
                <a:lnTo>
                  <a:pt x="6108" y="14425"/>
                </a:lnTo>
                <a:cubicBezTo>
                  <a:pt x="6406" y="14375"/>
                  <a:pt x="6703" y="14450"/>
                  <a:pt x="6927" y="14673"/>
                </a:cubicBezTo>
                <a:cubicBezTo>
                  <a:pt x="7150" y="14896"/>
                  <a:pt x="7225" y="15194"/>
                  <a:pt x="7175" y="15492"/>
                </a:cubicBezTo>
                <a:lnTo>
                  <a:pt x="6778" y="17503"/>
                </a:lnTo>
                <a:cubicBezTo>
                  <a:pt x="6778" y="17553"/>
                  <a:pt x="6778" y="17628"/>
                  <a:pt x="6828" y="17652"/>
                </a:cubicBezTo>
                <a:lnTo>
                  <a:pt x="10775" y="21600"/>
                </a:lnTo>
                <a:lnTo>
                  <a:pt x="14599" y="17777"/>
                </a:lnTo>
                <a:cubicBezTo>
                  <a:pt x="14822" y="17553"/>
                  <a:pt x="15120" y="17479"/>
                  <a:pt x="15393" y="17504"/>
                </a:cubicBezTo>
                <a:close/>
              </a:path>
            </a:pathLst>
          </a:custGeom>
          <a:solidFill>
            <a:srgbClr val="040657"/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7" name="Shape">
            <a:extLst>
              <a:ext uri="{FF2B5EF4-FFF2-40B4-BE49-F238E27FC236}">
                <a16:creationId xmlns:a16="http://schemas.microsoft.com/office/drawing/2014/main" id="{0B92DBC8-04BB-40EB-BE73-DB084F50F7B5}"/>
              </a:ext>
            </a:extLst>
          </p:cNvPr>
          <p:cNvSpPr/>
          <p:nvPr/>
        </p:nvSpPr>
        <p:spPr>
          <a:xfrm>
            <a:off x="4245814" y="1879580"/>
            <a:ext cx="2272540" cy="20559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065" extrusionOk="0">
                <a:moveTo>
                  <a:pt x="4092" y="13767"/>
                </a:moveTo>
                <a:lnTo>
                  <a:pt x="6101" y="13339"/>
                </a:lnTo>
                <a:cubicBezTo>
                  <a:pt x="6398" y="13286"/>
                  <a:pt x="6696" y="13366"/>
                  <a:pt x="6919" y="13607"/>
                </a:cubicBezTo>
                <a:cubicBezTo>
                  <a:pt x="7142" y="13847"/>
                  <a:pt x="7217" y="14168"/>
                  <a:pt x="7167" y="14489"/>
                </a:cubicBezTo>
                <a:lnTo>
                  <a:pt x="6770" y="16654"/>
                </a:lnTo>
                <a:cubicBezTo>
                  <a:pt x="6770" y="16708"/>
                  <a:pt x="6770" y="16788"/>
                  <a:pt x="6820" y="16815"/>
                </a:cubicBezTo>
                <a:lnTo>
                  <a:pt x="10763" y="21065"/>
                </a:lnTo>
                <a:lnTo>
                  <a:pt x="14607" y="16921"/>
                </a:lnTo>
                <a:cubicBezTo>
                  <a:pt x="14607" y="16921"/>
                  <a:pt x="14607" y="16921"/>
                  <a:pt x="14607" y="16921"/>
                </a:cubicBezTo>
                <a:cubicBezTo>
                  <a:pt x="14805" y="16708"/>
                  <a:pt x="15103" y="16601"/>
                  <a:pt x="15375" y="16654"/>
                </a:cubicBezTo>
                <a:cubicBezTo>
                  <a:pt x="15400" y="16654"/>
                  <a:pt x="15400" y="16654"/>
                  <a:pt x="15425" y="16654"/>
                </a:cubicBezTo>
                <a:lnTo>
                  <a:pt x="15822" y="16734"/>
                </a:lnTo>
                <a:lnTo>
                  <a:pt x="17384" y="17055"/>
                </a:lnTo>
                <a:cubicBezTo>
                  <a:pt x="17459" y="17082"/>
                  <a:pt x="17508" y="17028"/>
                  <a:pt x="17533" y="17002"/>
                </a:cubicBezTo>
                <a:cubicBezTo>
                  <a:pt x="17558" y="16975"/>
                  <a:pt x="17607" y="16921"/>
                  <a:pt x="17583" y="16841"/>
                </a:cubicBezTo>
                <a:lnTo>
                  <a:pt x="17285" y="15157"/>
                </a:lnTo>
                <a:lnTo>
                  <a:pt x="17211" y="14729"/>
                </a:lnTo>
                <a:cubicBezTo>
                  <a:pt x="17211" y="14703"/>
                  <a:pt x="17211" y="14703"/>
                  <a:pt x="17211" y="14676"/>
                </a:cubicBezTo>
                <a:cubicBezTo>
                  <a:pt x="17161" y="14382"/>
                  <a:pt x="17260" y="14061"/>
                  <a:pt x="17459" y="13847"/>
                </a:cubicBezTo>
                <a:lnTo>
                  <a:pt x="21600" y="9383"/>
                </a:lnTo>
                <a:lnTo>
                  <a:pt x="14383" y="1604"/>
                </a:lnTo>
                <a:cubicBezTo>
                  <a:pt x="12400" y="-535"/>
                  <a:pt x="9176" y="-535"/>
                  <a:pt x="7217" y="1604"/>
                </a:cubicBezTo>
                <a:lnTo>
                  <a:pt x="0" y="9383"/>
                </a:lnTo>
                <a:lnTo>
                  <a:pt x="3943" y="13633"/>
                </a:lnTo>
                <a:cubicBezTo>
                  <a:pt x="3968" y="13740"/>
                  <a:pt x="4042" y="13767"/>
                  <a:pt x="4092" y="1376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8" name="Shape">
            <a:extLst>
              <a:ext uri="{FF2B5EF4-FFF2-40B4-BE49-F238E27FC236}">
                <a16:creationId xmlns:a16="http://schemas.microsoft.com/office/drawing/2014/main" id="{EC9E7FA9-C910-4E36-A3BA-26077221E16C}"/>
              </a:ext>
            </a:extLst>
          </p:cNvPr>
          <p:cNvSpPr/>
          <p:nvPr/>
        </p:nvSpPr>
        <p:spPr>
          <a:xfrm>
            <a:off x="2101768" y="1879582"/>
            <a:ext cx="2053373" cy="20533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05" y="14629"/>
                </a:moveTo>
                <a:lnTo>
                  <a:pt x="21600" y="9634"/>
                </a:lnTo>
                <a:lnTo>
                  <a:pt x="13613" y="1647"/>
                </a:lnTo>
                <a:cubicBezTo>
                  <a:pt x="12543" y="576"/>
                  <a:pt x="11143" y="0"/>
                  <a:pt x="9634" y="0"/>
                </a:cubicBezTo>
                <a:cubicBezTo>
                  <a:pt x="8124" y="0"/>
                  <a:pt x="6724" y="576"/>
                  <a:pt x="5654" y="1647"/>
                </a:cubicBezTo>
                <a:lnTo>
                  <a:pt x="1647" y="5654"/>
                </a:lnTo>
                <a:cubicBezTo>
                  <a:pt x="576" y="6724"/>
                  <a:pt x="0" y="8124"/>
                  <a:pt x="0" y="9634"/>
                </a:cubicBezTo>
                <a:cubicBezTo>
                  <a:pt x="0" y="11143"/>
                  <a:pt x="576" y="12543"/>
                  <a:pt x="1647" y="13613"/>
                </a:cubicBezTo>
                <a:lnTo>
                  <a:pt x="9634" y="21600"/>
                </a:lnTo>
                <a:lnTo>
                  <a:pt x="14244" y="16989"/>
                </a:lnTo>
                <a:lnTo>
                  <a:pt x="16605" y="1462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9" name="Shape">
            <a:extLst>
              <a:ext uri="{FF2B5EF4-FFF2-40B4-BE49-F238E27FC236}">
                <a16:creationId xmlns:a16="http://schemas.microsoft.com/office/drawing/2014/main" id="{64DF8CF6-9CD7-4F16-83C8-CC2E96DFB66E}"/>
              </a:ext>
            </a:extLst>
          </p:cNvPr>
          <p:cNvSpPr/>
          <p:nvPr/>
        </p:nvSpPr>
        <p:spPr>
          <a:xfrm>
            <a:off x="3060955" y="2855712"/>
            <a:ext cx="2272540" cy="2275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375" y="17488"/>
                </a:moveTo>
                <a:cubicBezTo>
                  <a:pt x="15400" y="17488"/>
                  <a:pt x="15400" y="17488"/>
                  <a:pt x="15425" y="17488"/>
                </a:cubicBezTo>
                <a:lnTo>
                  <a:pt x="15822" y="17562"/>
                </a:lnTo>
                <a:lnTo>
                  <a:pt x="17335" y="17860"/>
                </a:lnTo>
                <a:cubicBezTo>
                  <a:pt x="17409" y="17884"/>
                  <a:pt x="17459" y="17835"/>
                  <a:pt x="17483" y="17810"/>
                </a:cubicBezTo>
                <a:cubicBezTo>
                  <a:pt x="17508" y="17785"/>
                  <a:pt x="17558" y="17736"/>
                  <a:pt x="17533" y="17661"/>
                </a:cubicBezTo>
                <a:lnTo>
                  <a:pt x="17235" y="16150"/>
                </a:lnTo>
                <a:lnTo>
                  <a:pt x="17161" y="15754"/>
                </a:lnTo>
                <a:cubicBezTo>
                  <a:pt x="17161" y="15729"/>
                  <a:pt x="17161" y="15729"/>
                  <a:pt x="17161" y="15705"/>
                </a:cubicBezTo>
                <a:cubicBezTo>
                  <a:pt x="17111" y="15432"/>
                  <a:pt x="17211" y="15135"/>
                  <a:pt x="17409" y="14937"/>
                </a:cubicBezTo>
                <a:lnTo>
                  <a:pt x="21600" y="10750"/>
                </a:lnTo>
                <a:lnTo>
                  <a:pt x="17657" y="6812"/>
                </a:lnTo>
                <a:cubicBezTo>
                  <a:pt x="17459" y="6614"/>
                  <a:pt x="17359" y="6316"/>
                  <a:pt x="17409" y="6044"/>
                </a:cubicBezTo>
                <a:cubicBezTo>
                  <a:pt x="17409" y="6019"/>
                  <a:pt x="17409" y="6019"/>
                  <a:pt x="17409" y="5994"/>
                </a:cubicBezTo>
                <a:lnTo>
                  <a:pt x="17483" y="5598"/>
                </a:lnTo>
                <a:lnTo>
                  <a:pt x="17806" y="3988"/>
                </a:lnTo>
                <a:cubicBezTo>
                  <a:pt x="17831" y="3914"/>
                  <a:pt x="17781" y="3864"/>
                  <a:pt x="17756" y="3839"/>
                </a:cubicBezTo>
                <a:cubicBezTo>
                  <a:pt x="17731" y="3815"/>
                  <a:pt x="17682" y="3765"/>
                  <a:pt x="17607" y="3790"/>
                </a:cubicBezTo>
                <a:lnTo>
                  <a:pt x="15995" y="4112"/>
                </a:lnTo>
                <a:lnTo>
                  <a:pt x="15599" y="4186"/>
                </a:lnTo>
                <a:cubicBezTo>
                  <a:pt x="15574" y="4186"/>
                  <a:pt x="15574" y="4186"/>
                  <a:pt x="15549" y="4186"/>
                </a:cubicBezTo>
                <a:cubicBezTo>
                  <a:pt x="15276" y="4236"/>
                  <a:pt x="14979" y="4137"/>
                  <a:pt x="14780" y="3938"/>
                </a:cubicBezTo>
                <a:lnTo>
                  <a:pt x="10837" y="0"/>
                </a:lnTo>
                <a:lnTo>
                  <a:pt x="6597" y="4236"/>
                </a:lnTo>
                <a:lnTo>
                  <a:pt x="6274" y="4558"/>
                </a:lnTo>
                <a:lnTo>
                  <a:pt x="5952" y="4880"/>
                </a:lnTo>
                <a:lnTo>
                  <a:pt x="4538" y="6292"/>
                </a:lnTo>
                <a:lnTo>
                  <a:pt x="4216" y="6614"/>
                </a:lnTo>
                <a:lnTo>
                  <a:pt x="3893" y="6936"/>
                </a:lnTo>
                <a:lnTo>
                  <a:pt x="0" y="10825"/>
                </a:lnTo>
                <a:lnTo>
                  <a:pt x="10788" y="21600"/>
                </a:lnTo>
                <a:lnTo>
                  <a:pt x="14607" y="17785"/>
                </a:lnTo>
                <a:cubicBezTo>
                  <a:pt x="14830" y="17538"/>
                  <a:pt x="15103" y="17439"/>
                  <a:pt x="15375" y="17488"/>
                </a:cubicBezTo>
                <a:close/>
              </a:path>
            </a:pathLst>
          </a:custGeom>
          <a:solidFill>
            <a:srgbClr val="03B4E6"/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0" name="TextBox 16">
            <a:extLst>
              <a:ext uri="{FF2B5EF4-FFF2-40B4-BE49-F238E27FC236}">
                <a16:creationId xmlns:a16="http://schemas.microsoft.com/office/drawing/2014/main" id="{A5BDB8DB-7D80-4062-9C1D-2E1C60E423FE}"/>
              </a:ext>
            </a:extLst>
          </p:cNvPr>
          <p:cNvSpPr txBox="1"/>
          <p:nvPr/>
        </p:nvSpPr>
        <p:spPr>
          <a:xfrm>
            <a:off x="3560186" y="3632461"/>
            <a:ext cx="1393418" cy="738664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err="1"/>
              <a:t>Obstajajo</a:t>
            </a:r>
            <a:r>
              <a:rPr lang="en-US" sz="1400" dirty="0"/>
              <a:t> </a:t>
            </a:r>
            <a:r>
              <a:rPr lang="en-US" sz="1400" dirty="0" err="1"/>
              <a:t>številne</a:t>
            </a:r>
            <a:r>
              <a:rPr lang="en-US" sz="1400" dirty="0"/>
              <a:t> </a:t>
            </a:r>
            <a:r>
              <a:rPr lang="en-US" sz="1400" dirty="0" err="1"/>
              <a:t>različice</a:t>
            </a:r>
            <a:r>
              <a:rPr lang="en-US" sz="1400" dirty="0"/>
              <a:t> Lorem </a:t>
            </a:r>
            <a:r>
              <a:rPr lang="en-US" sz="1400" dirty="0" err="1"/>
              <a:t>Ipsuma</a:t>
            </a:r>
            <a:endParaRPr lang="en-US" sz="1400" dirty="0"/>
          </a:p>
        </p:txBody>
      </p:sp>
      <p:sp>
        <p:nvSpPr>
          <p:cNvPr id="11" name="TextBox 19">
            <a:extLst>
              <a:ext uri="{FF2B5EF4-FFF2-40B4-BE49-F238E27FC236}">
                <a16:creationId xmlns:a16="http://schemas.microsoft.com/office/drawing/2014/main" id="{9F420153-E924-4DEC-B9CC-BFD07DA0BCB7}"/>
              </a:ext>
            </a:extLst>
          </p:cNvPr>
          <p:cNvSpPr txBox="1"/>
          <p:nvPr/>
        </p:nvSpPr>
        <p:spPr>
          <a:xfrm>
            <a:off x="5948383" y="3632461"/>
            <a:ext cx="1393418" cy="738664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err="1">
                <a:solidFill>
                  <a:schemeClr val="bg1"/>
                </a:solidFill>
              </a:rPr>
              <a:t>Obstajajo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številne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različice</a:t>
            </a:r>
            <a:r>
              <a:rPr lang="en-US" sz="1400" dirty="0">
                <a:solidFill>
                  <a:schemeClr val="bg1"/>
                </a:solidFill>
              </a:rPr>
              <a:t> Lorem </a:t>
            </a:r>
            <a:r>
              <a:rPr lang="en-US" sz="1400" dirty="0" err="1">
                <a:solidFill>
                  <a:schemeClr val="bg1"/>
                </a:solidFill>
              </a:rPr>
              <a:t>Ipsuma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TextBox 22">
            <a:extLst>
              <a:ext uri="{FF2B5EF4-FFF2-40B4-BE49-F238E27FC236}">
                <a16:creationId xmlns:a16="http://schemas.microsoft.com/office/drawing/2014/main" id="{FB1BF764-A730-4A25-A643-900104FF3C08}"/>
              </a:ext>
            </a:extLst>
          </p:cNvPr>
          <p:cNvSpPr txBox="1"/>
          <p:nvPr/>
        </p:nvSpPr>
        <p:spPr>
          <a:xfrm>
            <a:off x="8293550" y="3632461"/>
            <a:ext cx="1393418" cy="738664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err="1"/>
              <a:t>Obstajajo</a:t>
            </a:r>
            <a:r>
              <a:rPr lang="en-US" sz="1400" dirty="0"/>
              <a:t> </a:t>
            </a:r>
            <a:r>
              <a:rPr lang="en-US" sz="1400" dirty="0" err="1"/>
              <a:t>številne</a:t>
            </a:r>
            <a:r>
              <a:rPr lang="en-US" sz="1400" dirty="0"/>
              <a:t> </a:t>
            </a:r>
            <a:r>
              <a:rPr lang="en-US" sz="1400" dirty="0" err="1"/>
              <a:t>različice</a:t>
            </a:r>
            <a:r>
              <a:rPr lang="en-US" sz="1400" dirty="0"/>
              <a:t> Lorem </a:t>
            </a:r>
            <a:r>
              <a:rPr lang="en-US" sz="1400" dirty="0" err="1"/>
              <a:t>Ipsuma</a:t>
            </a:r>
            <a:endParaRPr lang="en-US" sz="1400" dirty="0"/>
          </a:p>
        </p:txBody>
      </p:sp>
      <p:pic>
        <p:nvPicPr>
          <p:cNvPr id="13" name="Graphic 25" descr="Lights On with solid fill">
            <a:extLst>
              <a:ext uri="{FF2B5EF4-FFF2-40B4-BE49-F238E27FC236}">
                <a16:creationId xmlns:a16="http://schemas.microsoft.com/office/drawing/2014/main" id="{06DC8151-6538-45CF-BEC3-B0484E62EDA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87258" y="2276642"/>
            <a:ext cx="940849" cy="940849"/>
          </a:xfrm>
          <a:prstGeom prst="rect">
            <a:avLst/>
          </a:prstGeom>
        </p:spPr>
      </p:pic>
      <p:pic>
        <p:nvPicPr>
          <p:cNvPr id="14" name="Picture 16" descr="Objective question Vector Icons free download in SVG, PNG Format">
            <a:extLst>
              <a:ext uri="{FF2B5EF4-FFF2-40B4-BE49-F238E27FC236}">
                <a16:creationId xmlns:a16="http://schemas.microsoft.com/office/drawing/2014/main" id="{FB4F3CC6-EB19-415F-90BD-CD9E1ED9C4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biLevel thresh="7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081" y="2491636"/>
            <a:ext cx="706632" cy="706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Graphic 14" descr="Table and chairs">
            <a:extLst>
              <a:ext uri="{FF2B5EF4-FFF2-40B4-BE49-F238E27FC236}">
                <a16:creationId xmlns:a16="http://schemas.microsoft.com/office/drawing/2014/main" id="{3558DCE9-1B0B-4D9A-8EE5-0C7196924E7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913997" y="2322078"/>
            <a:ext cx="914400" cy="9144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7F171E0-1E2D-4E0B-9AF2-03C0E38F7AC2}"/>
              </a:ext>
            </a:extLst>
          </p:cNvPr>
          <p:cNvSpPr/>
          <p:nvPr/>
        </p:nvSpPr>
        <p:spPr>
          <a:xfrm>
            <a:off x="0" y="6492240"/>
            <a:ext cx="12192000" cy="365760"/>
          </a:xfrm>
          <a:prstGeom prst="rect">
            <a:avLst/>
          </a:prstGeom>
          <a:gradFill>
            <a:gsLst>
              <a:gs pos="98000">
                <a:srgbClr val="2A9FBB"/>
              </a:gs>
              <a:gs pos="0">
                <a:srgbClr val="767BAE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690B4B0-D74E-40A2-B3CF-215AC7515B00}"/>
              </a:ext>
            </a:extLst>
          </p:cNvPr>
          <p:cNvSpPr/>
          <p:nvPr/>
        </p:nvSpPr>
        <p:spPr>
          <a:xfrm flipH="1">
            <a:off x="0" y="365123"/>
            <a:ext cx="836612" cy="1325564"/>
          </a:xfrm>
          <a:custGeom>
            <a:avLst/>
            <a:gdLst>
              <a:gd name="connsiteX0" fmla="*/ 1714500 w 4184073"/>
              <a:gd name="connsiteY0" fmla="*/ 0 h 6858000"/>
              <a:gd name="connsiteX1" fmla="*/ 4184073 w 4184073"/>
              <a:gd name="connsiteY1" fmla="*/ 0 h 6858000"/>
              <a:gd name="connsiteX2" fmla="*/ 4184073 w 4184073"/>
              <a:gd name="connsiteY2" fmla="*/ 6858000 h 6858000"/>
              <a:gd name="connsiteX3" fmla="*/ 0 w 418407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84073" h="6858000">
                <a:moveTo>
                  <a:pt x="1714500" y="0"/>
                </a:moveTo>
                <a:lnTo>
                  <a:pt x="4184073" y="0"/>
                </a:lnTo>
                <a:lnTo>
                  <a:pt x="4184073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00000">
                <a:srgbClr val="2A9FBB"/>
              </a:gs>
              <a:gs pos="0">
                <a:srgbClr val="767BAE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Slika 21">
            <a:extLst>
              <a:ext uri="{FF2B5EF4-FFF2-40B4-BE49-F238E27FC236}">
                <a16:creationId xmlns:a16="http://schemas.microsoft.com/office/drawing/2014/main" id="{AB6987CE-F294-477B-A27E-518DE2DB4F4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245" y="754404"/>
            <a:ext cx="1094967" cy="410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4403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2A9FBB"/>
            </a:gs>
            <a:gs pos="0">
              <a:srgbClr val="767BAE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2DA71DB0-0A2C-D611-CD45-9CF75499E4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182" y="979632"/>
            <a:ext cx="1262641" cy="473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3034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1329</TotalTime>
  <Words>260</Words>
  <Application>Microsoft Office PowerPoint</Application>
  <PresentationFormat>Širokozaslonsko</PresentationFormat>
  <Paragraphs>28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PowerPointova predstavitev</vt:lpstr>
      <vt:lpstr>36 Lorem Ipsum Super naslov</vt:lpstr>
      <vt:lpstr>36 Lorem Ipsum Generators samo brez panike</vt:lpstr>
      <vt:lpstr>36 Lorem Ipsum Generators</vt:lpstr>
      <vt:lpstr>36 Lorem Ipsum Generators samo brez panike</vt:lpstr>
      <vt:lpstr>36 Lorem Ipsum Generators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Irfan</dc:creator>
  <cp:lastModifiedBy>Sašo Stanojev</cp:lastModifiedBy>
  <cp:revision>38</cp:revision>
  <dcterms:created xsi:type="dcterms:W3CDTF">2024-12-30T08:05:47Z</dcterms:created>
  <dcterms:modified xsi:type="dcterms:W3CDTF">2026-05-08T09:06:04Z</dcterms:modified>
</cp:coreProperties>
</file>